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69" r:id="rId24"/>
    <p:sldId id="279" r:id="rId25"/>
    <p:sldId id="280" r:id="rId26"/>
    <p:sldId id="281" r:id="rId27"/>
    <p:sldId id="282"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2B6C0-BC0B-4DD1-B30F-79BFCF0E6585}" type="datetimeFigureOut">
              <a:rPr lang="it-IT" smtClean="0"/>
              <a:pPr/>
              <a:t>05/06/2012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FAC6C-EBBD-4AFB-8EBC-BF962D99289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27</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E68FAC6C-EBBD-4AFB-8EBC-BF962D992890}"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3949FAC2-3583-4D4B-867D-A5CC8419FB0F}"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49FAC2-3583-4D4B-867D-A5CC8419FB0F}"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49FAC2-3583-4D4B-867D-A5CC8419FB0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3084D38-FC8B-4470-913E-D6536416C55A}" type="datetimeFigureOut">
              <a:rPr lang="it-IT" smtClean="0"/>
              <a:pPr/>
              <a:t>05/06/2012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3949FAC2-3583-4D4B-867D-A5CC8419FB0F}"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084D38-FC8B-4470-913E-D6536416C55A}" type="datetimeFigureOut">
              <a:rPr lang="it-IT" smtClean="0"/>
              <a:pPr/>
              <a:t>05/06/2012</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49FAC2-3583-4D4B-867D-A5CC8419FB0F}"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ctr"/>
            <a:r>
              <a:rPr lang="en-US" b="1" u="sng" dirty="0" smtClean="0"/>
              <a:t/>
            </a:r>
            <a:br>
              <a:rPr lang="en-US" b="1"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b="1" u="sng" dirty="0" smtClean="0"/>
              <a:t>Legal </a:t>
            </a:r>
            <a:r>
              <a:rPr lang="en-US" b="1" u="sng" dirty="0"/>
              <a:t>aspects on project </a:t>
            </a:r>
            <a:r>
              <a:rPr lang="en-US" b="1" u="sng" dirty="0" smtClean="0"/>
              <a:t>submission</a:t>
            </a:r>
            <a:br>
              <a:rPr lang="en-US" b="1" u="sng" dirty="0" smtClean="0"/>
            </a:br>
            <a:r>
              <a:rPr lang="en-US" sz="3100" i="1" dirty="0" smtClean="0"/>
              <a:t>by Guido Crastolla</a:t>
            </a:r>
            <a:r>
              <a:rPr lang="it-IT" b="1" u="sng" dirty="0"/>
              <a:t/>
            </a:r>
            <a:br>
              <a:rPr lang="it-IT" b="1" u="sng" dirty="0"/>
            </a:br>
            <a:endParaRPr lang="it-IT" dirty="0"/>
          </a:p>
        </p:txBody>
      </p:sp>
      <p:pic>
        <p:nvPicPr>
          <p:cNvPr id="5" name="Immagine 4" descr="cid:image001.jpg@01CC05AF.F51E6F90"/>
          <p:cNvPicPr/>
          <p:nvPr/>
        </p:nvPicPr>
        <p:blipFill>
          <a:blip r:embed="rId3" cstate="print"/>
          <a:srcRect/>
          <a:stretch>
            <a:fillRect/>
          </a:stretch>
        </p:blipFill>
        <p:spPr bwMode="auto">
          <a:xfrm>
            <a:off x="3567112" y="3067050"/>
            <a:ext cx="2009775" cy="723900"/>
          </a:xfrm>
          <a:prstGeom prst="rect">
            <a:avLst/>
          </a:prstGeom>
          <a:noFill/>
          <a:ln w="9525">
            <a:noFill/>
            <a:miter lim="800000"/>
            <a:headEnd/>
            <a:tailEnd/>
          </a:ln>
        </p:spPr>
      </p:pic>
      <p:pic>
        <p:nvPicPr>
          <p:cNvPr id="6" name="Afbeelding 1" descr="cid:image006.png@01CC05AF.F51E6F90"/>
          <p:cNvPicPr/>
          <p:nvPr/>
        </p:nvPicPr>
        <p:blipFill>
          <a:blip r:embed="rId4" cstate="print"/>
          <a:srcRect/>
          <a:stretch>
            <a:fillRect/>
          </a:stretch>
        </p:blipFill>
        <p:spPr bwMode="auto">
          <a:xfrm>
            <a:off x="683568" y="4365104"/>
            <a:ext cx="1457325" cy="602928"/>
          </a:xfrm>
          <a:prstGeom prst="rect">
            <a:avLst/>
          </a:prstGeom>
          <a:noFill/>
          <a:ln w="9525">
            <a:noFill/>
            <a:miter lim="800000"/>
            <a:headEnd/>
            <a:tailEnd/>
          </a:ln>
        </p:spPr>
      </p:pic>
      <p:pic>
        <p:nvPicPr>
          <p:cNvPr id="7" name="Object 6"/>
          <p:cNvPicPr/>
          <p:nvPr/>
        </p:nvPicPr>
        <p:blipFill>
          <a:blip r:embed="rId5" cstate="print"/>
          <a:srcRect/>
          <a:stretch>
            <a:fillRect/>
          </a:stretch>
        </p:blipFill>
        <p:spPr bwMode="auto">
          <a:xfrm>
            <a:off x="2699792" y="4437112"/>
            <a:ext cx="638175" cy="400050"/>
          </a:xfrm>
          <a:prstGeom prst="rect">
            <a:avLst/>
          </a:prstGeom>
          <a:noFill/>
        </p:spPr>
      </p:pic>
      <p:pic>
        <p:nvPicPr>
          <p:cNvPr id="8" name="Object 4"/>
          <p:cNvPicPr/>
          <p:nvPr/>
        </p:nvPicPr>
        <p:blipFill>
          <a:blip r:embed="rId6" cstate="print"/>
          <a:srcRect/>
          <a:stretch>
            <a:fillRect/>
          </a:stretch>
        </p:blipFill>
        <p:spPr bwMode="auto">
          <a:xfrm>
            <a:off x="4355976" y="4437112"/>
            <a:ext cx="2743200" cy="4095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dirty="0" smtClean="0"/>
              <a:t>The </a:t>
            </a:r>
            <a:r>
              <a:rPr lang="it-IT" dirty="0" err="1" smtClean="0"/>
              <a:t>simple</a:t>
            </a:r>
            <a:r>
              <a:rPr lang="it-IT" dirty="0" smtClean="0"/>
              <a:t> </a:t>
            </a:r>
            <a:r>
              <a:rPr lang="it-IT" dirty="0" err="1" smtClean="0"/>
              <a:t>declaration</a:t>
            </a:r>
            <a:r>
              <a:rPr lang="it-IT" dirty="0" smtClean="0"/>
              <a:t> </a:t>
            </a:r>
            <a:r>
              <a:rPr lang="it-IT" dirty="0" err="1" smtClean="0"/>
              <a:t>is</a:t>
            </a:r>
            <a:r>
              <a:rPr lang="it-IT" dirty="0" smtClean="0"/>
              <a:t> </a:t>
            </a:r>
            <a:r>
              <a:rPr lang="it-IT" dirty="0" err="1" smtClean="0"/>
              <a:t>not</a:t>
            </a:r>
            <a:r>
              <a:rPr lang="it-IT" dirty="0" smtClean="0"/>
              <a:t> </a:t>
            </a:r>
            <a:r>
              <a:rPr lang="it-IT" dirty="0" err="1" smtClean="0"/>
              <a:t>always</a:t>
            </a:r>
            <a:r>
              <a:rPr lang="it-IT" dirty="0" smtClean="0"/>
              <a:t> </a:t>
            </a:r>
            <a:r>
              <a:rPr lang="it-IT" dirty="0" err="1" smtClean="0"/>
              <a:t>sufficient</a:t>
            </a:r>
            <a:r>
              <a:rPr lang="it-IT" dirty="0" smtClean="0"/>
              <a:t> </a:t>
            </a:r>
            <a:r>
              <a:rPr lang="it-IT" dirty="0" err="1" smtClean="0"/>
              <a:t>to</a:t>
            </a:r>
            <a:r>
              <a:rPr lang="it-IT" dirty="0" smtClean="0"/>
              <a:t> </a:t>
            </a:r>
            <a:r>
              <a:rPr lang="it-IT" dirty="0" err="1" smtClean="0"/>
              <a:t>define</a:t>
            </a:r>
            <a:r>
              <a:rPr lang="it-IT" dirty="0" smtClean="0"/>
              <a:t> </a:t>
            </a:r>
            <a:r>
              <a:rPr lang="it-IT" dirty="0" err="1" smtClean="0"/>
              <a:t>exhaustively</a:t>
            </a:r>
            <a:r>
              <a:rPr lang="it-IT" dirty="0" smtClean="0"/>
              <a:t> the </a:t>
            </a:r>
            <a:r>
              <a:rPr lang="it-IT" dirty="0" err="1" smtClean="0"/>
              <a:t>rights</a:t>
            </a:r>
            <a:r>
              <a:rPr lang="it-IT" dirty="0" smtClean="0"/>
              <a:t> and </a:t>
            </a:r>
            <a:r>
              <a:rPr lang="it-IT" dirty="0" err="1" smtClean="0"/>
              <a:t>duties</a:t>
            </a:r>
            <a:r>
              <a:rPr lang="it-IT" dirty="0" smtClean="0"/>
              <a:t> </a:t>
            </a:r>
            <a:r>
              <a:rPr lang="it-IT" dirty="0" err="1" smtClean="0"/>
              <a:t>of</a:t>
            </a:r>
            <a:r>
              <a:rPr lang="it-IT" dirty="0" smtClean="0"/>
              <a:t> the </a:t>
            </a:r>
            <a:r>
              <a:rPr lang="it-IT" dirty="0" err="1" smtClean="0"/>
              <a:t>partners</a:t>
            </a:r>
            <a:r>
              <a:rPr lang="it-IT" dirty="0" smtClean="0"/>
              <a:t> in the project. </a:t>
            </a:r>
            <a:r>
              <a:rPr lang="it-IT" dirty="0" err="1" smtClean="0"/>
              <a:t>It</a:t>
            </a:r>
            <a:r>
              <a:rPr lang="it-IT" dirty="0" smtClean="0"/>
              <a:t> </a:t>
            </a:r>
            <a:r>
              <a:rPr lang="it-IT" dirty="0" err="1" smtClean="0"/>
              <a:t>is</a:t>
            </a:r>
            <a:r>
              <a:rPr lang="it-IT" dirty="0" smtClean="0"/>
              <a:t> </a:t>
            </a:r>
            <a:r>
              <a:rPr lang="it-IT" dirty="0" err="1" smtClean="0"/>
              <a:t>strongly</a:t>
            </a:r>
            <a:r>
              <a:rPr lang="it-IT" dirty="0" smtClean="0"/>
              <a:t> </a:t>
            </a:r>
            <a:r>
              <a:rPr lang="it-IT" dirty="0" err="1" smtClean="0"/>
              <a:t>reccomended</a:t>
            </a:r>
            <a:r>
              <a:rPr lang="it-IT" dirty="0" smtClean="0"/>
              <a:t> a partnership agreement </a:t>
            </a:r>
            <a:r>
              <a:rPr lang="it-IT" dirty="0" err="1" smtClean="0"/>
              <a:t>among</a:t>
            </a:r>
            <a:r>
              <a:rPr lang="it-IT" dirty="0" smtClean="0"/>
              <a:t> the </a:t>
            </a:r>
            <a:r>
              <a:rPr lang="it-IT" dirty="0" err="1" smtClean="0"/>
              <a:t>partners</a:t>
            </a:r>
            <a:r>
              <a:rPr lang="it-IT" dirty="0" smtClean="0"/>
              <a:t>.</a:t>
            </a:r>
          </a:p>
          <a:p>
            <a:pPr>
              <a:buFontTx/>
              <a:buChar char="-"/>
            </a:pPr>
            <a:r>
              <a:rPr lang="it-IT" dirty="0" smtClean="0"/>
              <a:t>The Partnership agreement </a:t>
            </a:r>
            <a:r>
              <a:rPr lang="it-IT" dirty="0" err="1" smtClean="0"/>
              <a:t>is</a:t>
            </a:r>
            <a:r>
              <a:rPr lang="it-IT" dirty="0" smtClean="0"/>
              <a:t> </a:t>
            </a:r>
            <a:r>
              <a:rPr lang="it-IT" dirty="0" err="1" smtClean="0"/>
              <a:t>not</a:t>
            </a:r>
            <a:r>
              <a:rPr lang="it-IT" dirty="0" smtClean="0"/>
              <a:t> </a:t>
            </a:r>
            <a:r>
              <a:rPr lang="it-IT" dirty="0" err="1" smtClean="0"/>
              <a:t>always</a:t>
            </a:r>
            <a:r>
              <a:rPr lang="it-IT" dirty="0" smtClean="0"/>
              <a:t> </a:t>
            </a:r>
            <a:r>
              <a:rPr lang="it-IT" dirty="0" err="1" smtClean="0"/>
              <a:t>required</a:t>
            </a:r>
            <a:r>
              <a:rPr lang="it-IT" dirty="0" smtClean="0"/>
              <a:t> and </a:t>
            </a:r>
            <a:r>
              <a:rPr lang="it-IT" dirty="0" err="1" smtClean="0"/>
              <a:t>should</a:t>
            </a:r>
            <a:r>
              <a:rPr lang="it-IT" dirty="0" smtClean="0"/>
              <a:t> </a:t>
            </a:r>
            <a:r>
              <a:rPr lang="it-IT" dirty="0" err="1" smtClean="0"/>
              <a:t>not</a:t>
            </a:r>
            <a:r>
              <a:rPr lang="it-IT" dirty="0" smtClean="0"/>
              <a:t> </a:t>
            </a:r>
            <a:r>
              <a:rPr lang="it-IT" dirty="0" err="1" smtClean="0"/>
              <a:t>be</a:t>
            </a:r>
            <a:r>
              <a:rPr lang="it-IT" dirty="0" smtClean="0"/>
              <a:t> </a:t>
            </a:r>
            <a:r>
              <a:rPr lang="it-IT" dirty="0" err="1" smtClean="0"/>
              <a:t>presented</a:t>
            </a:r>
            <a:r>
              <a:rPr lang="it-IT" dirty="0" smtClean="0"/>
              <a:t> </a:t>
            </a:r>
            <a:r>
              <a:rPr lang="it-IT" dirty="0" err="1" smtClean="0"/>
              <a:t>with</a:t>
            </a:r>
            <a:r>
              <a:rPr lang="it-IT" dirty="0" smtClean="0"/>
              <a:t> the </a:t>
            </a:r>
            <a:r>
              <a:rPr lang="it-IT" dirty="0" err="1" smtClean="0"/>
              <a:t>call</a:t>
            </a:r>
            <a:r>
              <a:rPr lang="it-IT" dirty="0" smtClean="0"/>
              <a:t> </a:t>
            </a:r>
            <a:r>
              <a:rPr lang="it-IT" dirty="0" err="1" smtClean="0"/>
              <a:t>for</a:t>
            </a:r>
            <a:r>
              <a:rPr lang="it-IT" dirty="0" smtClean="0"/>
              <a:t> </a:t>
            </a:r>
            <a:r>
              <a:rPr lang="it-IT" dirty="0" err="1" smtClean="0"/>
              <a:t>proposal</a:t>
            </a:r>
            <a:r>
              <a:rPr lang="it-IT" dirty="0" smtClean="0"/>
              <a:t>, </a:t>
            </a:r>
            <a:r>
              <a:rPr lang="it-IT" dirty="0" err="1" smtClean="0"/>
              <a:t>but</a:t>
            </a:r>
            <a:r>
              <a:rPr lang="it-IT" dirty="0" smtClean="0"/>
              <a:t> </a:t>
            </a:r>
            <a:r>
              <a:rPr lang="it-IT" dirty="0" err="1" smtClean="0"/>
              <a:t>it</a:t>
            </a:r>
            <a:r>
              <a:rPr lang="it-IT" dirty="0" smtClean="0"/>
              <a:t> </a:t>
            </a:r>
            <a:r>
              <a:rPr lang="it-IT" dirty="0" err="1" smtClean="0"/>
              <a:t>is</a:t>
            </a:r>
            <a:r>
              <a:rPr lang="it-IT" dirty="0" smtClean="0"/>
              <a:t> </a:t>
            </a:r>
            <a:r>
              <a:rPr lang="it-IT" dirty="0" err="1" smtClean="0"/>
              <a:t>reccomended</a:t>
            </a:r>
            <a:r>
              <a:rPr lang="it-IT" dirty="0" smtClean="0"/>
              <a:t> </a:t>
            </a:r>
            <a:r>
              <a:rPr lang="it-IT" dirty="0" err="1" smtClean="0"/>
              <a:t>to</a:t>
            </a:r>
            <a:r>
              <a:rPr lang="it-IT" dirty="0" smtClean="0"/>
              <a:t> </a:t>
            </a:r>
            <a:r>
              <a:rPr lang="it-IT" dirty="0" err="1" smtClean="0"/>
              <a:t>avoid</a:t>
            </a:r>
            <a:r>
              <a:rPr lang="it-IT" dirty="0" smtClean="0"/>
              <a:t> </a:t>
            </a:r>
            <a:r>
              <a:rPr lang="it-IT" dirty="0" err="1" smtClean="0"/>
              <a:t>misundertandings</a:t>
            </a:r>
            <a:r>
              <a:rPr lang="it-IT" dirty="0" smtClean="0"/>
              <a:t> </a:t>
            </a:r>
            <a:r>
              <a:rPr lang="it-IT" dirty="0" err="1" smtClean="0"/>
              <a:t>between</a:t>
            </a:r>
            <a:r>
              <a:rPr lang="it-IT" dirty="0" smtClean="0"/>
              <a:t> </a:t>
            </a:r>
            <a:r>
              <a:rPr lang="it-IT" dirty="0" err="1" smtClean="0"/>
              <a:t>partners</a:t>
            </a:r>
            <a:r>
              <a:rPr lang="it-IT" dirty="0" smtClean="0"/>
              <a:t>;</a:t>
            </a:r>
          </a:p>
          <a:p>
            <a:pPr>
              <a:buFontTx/>
              <a:buChar char="-"/>
            </a:pPr>
            <a:r>
              <a:rPr lang="it-IT" dirty="0" err="1" smtClean="0"/>
              <a:t>It</a:t>
            </a:r>
            <a:r>
              <a:rPr lang="it-IT" dirty="0" smtClean="0"/>
              <a:t> </a:t>
            </a:r>
            <a:r>
              <a:rPr lang="it-IT" dirty="0" err="1" smtClean="0"/>
              <a:t>is</a:t>
            </a:r>
            <a:r>
              <a:rPr lang="it-IT" dirty="0" smtClean="0"/>
              <a:t> ADVISABLE THAT THE AGREEMENT IS PREPARED </a:t>
            </a:r>
            <a:r>
              <a:rPr lang="it-IT" dirty="0" err="1" smtClean="0"/>
              <a:t>before</a:t>
            </a:r>
            <a:r>
              <a:rPr lang="it-IT" dirty="0" smtClean="0"/>
              <a:t> the start </a:t>
            </a:r>
            <a:r>
              <a:rPr lang="it-IT" dirty="0" err="1" smtClean="0"/>
              <a:t>of</a:t>
            </a:r>
            <a:r>
              <a:rPr lang="it-IT" dirty="0" smtClean="0"/>
              <a:t> the project.</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FontTx/>
              <a:buChar char="-"/>
            </a:pPr>
            <a:r>
              <a:rPr lang="en-US" dirty="0" smtClean="0"/>
              <a:t>It is recommendable to involve partners in the drafting of the project so as to share the technical, organizational and financial aspects by following participatory planning.</a:t>
            </a:r>
          </a:p>
          <a:p>
            <a:pPr>
              <a:buFontTx/>
              <a:buChar char="-"/>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PARTNERSHIP AGREEMENT AND OTHER CONTRACTS</a:t>
            </a:r>
            <a:endParaRPr lang="it-IT" dirty="0"/>
          </a:p>
        </p:txBody>
      </p:sp>
      <p:sp>
        <p:nvSpPr>
          <p:cNvPr id="3" name="Segnaposto contenuto 2"/>
          <p:cNvSpPr>
            <a:spLocks noGrp="1"/>
          </p:cNvSpPr>
          <p:nvPr>
            <p:ph idx="1"/>
          </p:nvPr>
        </p:nvSpPr>
        <p:spPr/>
        <p:txBody>
          <a:bodyPr>
            <a:normAutofit/>
          </a:bodyPr>
          <a:lstStyle/>
          <a:p>
            <a:pPr>
              <a:buNone/>
            </a:pPr>
            <a:r>
              <a:rPr lang="en-US" dirty="0" smtClean="0"/>
              <a:t>PARTNERSHIP AGREEMENT</a:t>
            </a:r>
          </a:p>
          <a:p>
            <a:r>
              <a:rPr lang="en-US" dirty="0" smtClean="0"/>
              <a:t>A </a:t>
            </a:r>
            <a:r>
              <a:rPr lang="en-US" b="1" dirty="0" smtClean="0"/>
              <a:t>partnership agreement</a:t>
            </a:r>
            <a:r>
              <a:rPr lang="en-US" dirty="0" smtClean="0"/>
              <a:t> is a contract between partners in a partnership which sets out the terms and conditions of the relationship between the partners. </a:t>
            </a:r>
          </a:p>
          <a:p>
            <a:r>
              <a:rPr lang="en-US" dirty="0" smtClean="0"/>
              <a:t>With reference to the indirect funding for the 2007-2013 programming period, the Partnership Agreement is a compulsory requirement (ERDF Regulation (EC) No 1080/2006).</a:t>
            </a:r>
          </a:p>
          <a:p>
            <a:r>
              <a:rPr lang="en-US" dirty="0" smtClean="0"/>
              <a:t>Partnership Agreement provides a framework for efficient project implementation and governance.</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The partnership agreement </a:t>
            </a:r>
            <a:r>
              <a:rPr lang="it-IT" dirty="0" err="1" smtClean="0"/>
              <a:t>regulates</a:t>
            </a:r>
            <a:r>
              <a:rPr lang="it-IT" dirty="0" smtClean="0"/>
              <a:t> </a:t>
            </a:r>
            <a:r>
              <a:rPr lang="it-IT" dirty="0" err="1" smtClean="0"/>
              <a:t>rights</a:t>
            </a:r>
            <a:r>
              <a:rPr lang="it-IT" dirty="0" smtClean="0"/>
              <a:t>, </a:t>
            </a:r>
            <a:r>
              <a:rPr lang="it-IT" dirty="0" err="1" smtClean="0"/>
              <a:t>obligatiosn</a:t>
            </a:r>
            <a:r>
              <a:rPr lang="it-IT" dirty="0" smtClean="0"/>
              <a:t>, management </a:t>
            </a:r>
            <a:r>
              <a:rPr lang="it-IT" dirty="0" err="1" smtClean="0"/>
              <a:t>of</a:t>
            </a:r>
            <a:r>
              <a:rPr lang="it-IT" dirty="0" smtClean="0"/>
              <a:t> </a:t>
            </a:r>
            <a:r>
              <a:rPr lang="it-IT" dirty="0" err="1" smtClean="0"/>
              <a:t>conflicts</a:t>
            </a:r>
            <a:r>
              <a:rPr lang="it-IT" dirty="0" smtClean="0"/>
              <a:t>, </a:t>
            </a:r>
            <a:r>
              <a:rPr lang="it-IT" dirty="0" err="1" smtClean="0"/>
              <a:t>bankruptcies</a:t>
            </a:r>
            <a:r>
              <a:rPr lang="it-IT" dirty="0" smtClean="0"/>
              <a:t>, </a:t>
            </a:r>
            <a:r>
              <a:rPr lang="it-IT" dirty="0" err="1" smtClean="0"/>
              <a:t>withdrawals</a:t>
            </a:r>
            <a:r>
              <a:rPr lang="it-IT" dirty="0" smtClean="0"/>
              <a:t> </a:t>
            </a:r>
            <a:r>
              <a:rPr lang="it-IT" dirty="0" err="1" smtClean="0"/>
              <a:t>of</a:t>
            </a:r>
            <a:r>
              <a:rPr lang="it-IT" dirty="0" smtClean="0"/>
              <a:t> the </a:t>
            </a:r>
            <a:r>
              <a:rPr lang="it-IT" dirty="0" err="1" smtClean="0"/>
              <a:t>partners</a:t>
            </a:r>
            <a:r>
              <a:rPr lang="it-IT" dirty="0" smtClean="0"/>
              <a:t>, the </a:t>
            </a:r>
            <a:r>
              <a:rPr lang="it-IT" dirty="0" err="1" smtClean="0"/>
              <a:t>failure</a:t>
            </a:r>
            <a:r>
              <a:rPr lang="it-IT" dirty="0" smtClean="0"/>
              <a:t> or </a:t>
            </a:r>
            <a:r>
              <a:rPr lang="it-IT" dirty="0" err="1" smtClean="0"/>
              <a:t>incompleteness</a:t>
            </a:r>
            <a:r>
              <a:rPr lang="it-IT" dirty="0" smtClean="0"/>
              <a:t> </a:t>
            </a:r>
            <a:r>
              <a:rPr lang="it-IT" dirty="0" err="1" smtClean="0"/>
              <a:t>of</a:t>
            </a:r>
            <a:r>
              <a:rPr lang="it-IT" dirty="0" smtClean="0"/>
              <a:t> the work </a:t>
            </a:r>
            <a:r>
              <a:rPr lang="it-IT" dirty="0" err="1" smtClean="0"/>
              <a:t>of</a:t>
            </a:r>
            <a:r>
              <a:rPr lang="it-IT" dirty="0" smtClean="0"/>
              <a:t> </a:t>
            </a:r>
            <a:r>
              <a:rPr lang="it-IT" dirty="0" err="1" smtClean="0"/>
              <a:t>one</a:t>
            </a:r>
            <a:r>
              <a:rPr lang="it-IT" dirty="0" smtClean="0"/>
              <a:t> or more </a:t>
            </a:r>
            <a:r>
              <a:rPr lang="it-IT" dirty="0" err="1" smtClean="0"/>
              <a:t>partners</a:t>
            </a:r>
            <a:r>
              <a:rPr lang="it-IT" dirty="0" smtClean="0"/>
              <a:t>, the </a:t>
            </a:r>
            <a:r>
              <a:rPr lang="it-IT" dirty="0" err="1" smtClean="0"/>
              <a:t>law</a:t>
            </a:r>
            <a:r>
              <a:rPr lang="it-IT" dirty="0" smtClean="0"/>
              <a:t> and </a:t>
            </a:r>
            <a:r>
              <a:rPr lang="it-IT" dirty="0" err="1" smtClean="0"/>
              <a:t>arbitration</a:t>
            </a:r>
            <a:r>
              <a:rPr lang="it-IT" dirty="0" smtClean="0"/>
              <a:t> </a:t>
            </a:r>
            <a:r>
              <a:rPr lang="it-IT" dirty="0" err="1" smtClean="0"/>
              <a:t>of</a:t>
            </a:r>
            <a:r>
              <a:rPr lang="it-IT" dirty="0" smtClean="0"/>
              <a:t> </a:t>
            </a:r>
            <a:r>
              <a:rPr lang="it-IT" dirty="0" err="1" smtClean="0"/>
              <a:t>reference</a:t>
            </a:r>
            <a:r>
              <a:rPr lang="it-IT" dirty="0" smtClean="0"/>
              <a:t> </a:t>
            </a:r>
            <a:r>
              <a:rPr lang="it-IT" dirty="0" err="1" smtClean="0"/>
              <a:t>for</a:t>
            </a:r>
            <a:r>
              <a:rPr lang="it-IT" dirty="0" smtClean="0"/>
              <a:t> the project,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a </a:t>
            </a:r>
            <a:r>
              <a:rPr lang="it-IT" dirty="0" err="1" smtClean="0"/>
              <a:t>series</a:t>
            </a:r>
            <a:r>
              <a:rPr lang="it-IT" dirty="0" smtClean="0"/>
              <a:t> </a:t>
            </a:r>
            <a:r>
              <a:rPr lang="it-IT" dirty="0" err="1" smtClean="0"/>
              <a:t>of</a:t>
            </a:r>
            <a:r>
              <a:rPr lang="it-IT" dirty="0" smtClean="0"/>
              <a:t> </a:t>
            </a:r>
            <a:r>
              <a:rPr lang="it-IT" dirty="0" err="1" smtClean="0"/>
              <a:t>other</a:t>
            </a:r>
            <a:r>
              <a:rPr lang="it-IT" dirty="0" smtClean="0"/>
              <a:t> more </a:t>
            </a:r>
            <a:r>
              <a:rPr lang="it-IT" dirty="0" err="1" smtClean="0"/>
              <a:t>specific</a:t>
            </a:r>
            <a:r>
              <a:rPr lang="it-IT" dirty="0" smtClean="0"/>
              <a:t> </a:t>
            </a:r>
            <a:r>
              <a:rPr lang="it-IT" dirty="0" err="1" smtClean="0"/>
              <a:t>problems</a:t>
            </a:r>
            <a:r>
              <a:rPr lang="it-IT" dirty="0" smtClean="0"/>
              <a:t> </a:t>
            </a:r>
            <a:r>
              <a:rPr lang="it-IT" dirty="0" err="1" smtClean="0"/>
              <a:t>that</a:t>
            </a:r>
            <a:r>
              <a:rPr lang="it-IT" dirty="0" smtClean="0"/>
              <a:t> </a:t>
            </a:r>
            <a:r>
              <a:rPr lang="it-IT" dirty="0" err="1" smtClean="0"/>
              <a:t>each</a:t>
            </a:r>
            <a:r>
              <a:rPr lang="it-IT" dirty="0" smtClean="0"/>
              <a:t> project can generate.</a:t>
            </a:r>
          </a:p>
          <a:p>
            <a:r>
              <a:rPr lang="en-US" dirty="0" smtClean="0"/>
              <a:t>The Commission cannot be held responsible for the format and contents of the partnership agreement concluded between the parties.</a:t>
            </a:r>
            <a:endParaRPr lang="it-IT" dirty="0" smtClean="0"/>
          </a:p>
          <a:p>
            <a:endParaRPr lang="it-IT" dirty="0" smtClean="0"/>
          </a:p>
          <a:p>
            <a:pPr>
              <a:buNone/>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 </a:t>
            </a:r>
            <a:r>
              <a:rPr lang="it-IT" dirty="0" err="1" smtClean="0"/>
              <a:t>Elements</a:t>
            </a:r>
            <a:r>
              <a:rPr lang="it-IT" dirty="0" smtClean="0"/>
              <a:t> </a:t>
            </a:r>
            <a:r>
              <a:rPr lang="it-IT" dirty="0" err="1" smtClean="0"/>
              <a:t>of</a:t>
            </a:r>
            <a:r>
              <a:rPr lang="it-IT" dirty="0" smtClean="0"/>
              <a:t> the partnership agreement</a:t>
            </a:r>
            <a:endParaRPr lang="it-IT" dirty="0"/>
          </a:p>
        </p:txBody>
      </p:sp>
      <p:sp>
        <p:nvSpPr>
          <p:cNvPr id="3" name="Segnaposto contenuto 2"/>
          <p:cNvSpPr>
            <a:spLocks noGrp="1"/>
          </p:cNvSpPr>
          <p:nvPr>
            <p:ph idx="1"/>
          </p:nvPr>
        </p:nvSpPr>
        <p:spPr/>
        <p:txBody>
          <a:bodyPr>
            <a:normAutofit fontScale="92500" lnSpcReduction="10000"/>
          </a:bodyPr>
          <a:lstStyle/>
          <a:p>
            <a:pPr marL="514350" indent="-514350">
              <a:buAutoNum type="arabicPeriod"/>
            </a:pPr>
            <a:r>
              <a:rPr lang="en-US" b="1" dirty="0" smtClean="0"/>
              <a:t>General information on the partnership. </a:t>
            </a:r>
            <a:r>
              <a:rPr lang="en-US" dirty="0" smtClean="0"/>
              <a:t>Includes:</a:t>
            </a:r>
          </a:p>
          <a:p>
            <a:pPr marL="514350" indent="-514350">
              <a:buNone/>
            </a:pPr>
            <a:r>
              <a:rPr lang="en-US" b="1" dirty="0" smtClean="0"/>
              <a:t> a. Identification of the parties. </a:t>
            </a:r>
            <a:r>
              <a:rPr lang="en-US" dirty="0" smtClean="0"/>
              <a:t>(Most important are LP and PP)</a:t>
            </a:r>
          </a:p>
          <a:p>
            <a:pPr marL="514350" indent="-514350">
              <a:buFontTx/>
              <a:buChar char="-"/>
            </a:pPr>
            <a:r>
              <a:rPr lang="en-US" dirty="0" smtClean="0"/>
              <a:t>the </a:t>
            </a:r>
            <a:r>
              <a:rPr lang="en-US" b="1" dirty="0" smtClean="0"/>
              <a:t>Lead Partner:</a:t>
            </a:r>
            <a:r>
              <a:rPr lang="en-US" dirty="0" smtClean="0"/>
              <a:t> who is the project partner who takes the overall responsibility for the application and the implementation of the entire project </a:t>
            </a:r>
          </a:p>
          <a:p>
            <a:pPr marL="514350" indent="-514350">
              <a:buFontTx/>
              <a:buChar char="-"/>
            </a:pPr>
            <a:r>
              <a:rPr lang="it-IT" dirty="0" err="1" smtClean="0"/>
              <a:t>partners</a:t>
            </a:r>
            <a:r>
              <a:rPr lang="it-IT" dirty="0" smtClean="0"/>
              <a:t> </a:t>
            </a:r>
            <a:r>
              <a:rPr lang="it-IT" dirty="0" err="1" smtClean="0"/>
              <a:t>participate</a:t>
            </a:r>
            <a:r>
              <a:rPr lang="it-IT" dirty="0" smtClean="0"/>
              <a:t> in the project and </a:t>
            </a:r>
            <a:r>
              <a:rPr lang="it-IT" dirty="0" err="1" smtClean="0"/>
              <a:t>contribute</a:t>
            </a:r>
            <a:r>
              <a:rPr lang="it-IT" dirty="0" smtClean="0"/>
              <a:t> </a:t>
            </a:r>
            <a:r>
              <a:rPr lang="it-IT" dirty="0" err="1" smtClean="0"/>
              <a:t>to</a:t>
            </a:r>
            <a:r>
              <a:rPr lang="it-IT" dirty="0" smtClean="0"/>
              <a:t> </a:t>
            </a:r>
            <a:r>
              <a:rPr lang="it-IT" dirty="0" err="1" smtClean="0"/>
              <a:t>its</a:t>
            </a:r>
            <a:r>
              <a:rPr lang="it-IT" dirty="0" smtClean="0"/>
              <a:t> </a:t>
            </a:r>
            <a:r>
              <a:rPr lang="it-IT" dirty="0" err="1" smtClean="0"/>
              <a:t>implementation</a:t>
            </a:r>
            <a:r>
              <a:rPr lang="it-IT" dirty="0" smtClean="0"/>
              <a:t> </a:t>
            </a:r>
            <a:r>
              <a:rPr lang="it-IT" dirty="0" err="1" smtClean="0"/>
              <a:t>according</a:t>
            </a:r>
            <a:r>
              <a:rPr lang="it-IT" dirty="0" smtClean="0"/>
              <a:t> </a:t>
            </a:r>
            <a:r>
              <a:rPr lang="it-IT" dirty="0" err="1" smtClean="0"/>
              <a:t>to</a:t>
            </a:r>
            <a:r>
              <a:rPr lang="it-IT" dirty="0" smtClean="0"/>
              <a:t> the project </a:t>
            </a:r>
            <a:r>
              <a:rPr lang="it-IT" dirty="0" err="1" smtClean="0"/>
              <a:t>application</a:t>
            </a:r>
            <a:r>
              <a:rPr lang="it-IT" dirty="0" smtClean="0"/>
              <a:t> </a:t>
            </a:r>
            <a:r>
              <a:rPr lang="it-IT" dirty="0" err="1" smtClean="0"/>
              <a:t>form</a:t>
            </a:r>
            <a:endParaRPr lang="en-US" dirty="0" smtClean="0"/>
          </a:p>
          <a:p>
            <a:pPr marL="514350" indent="-514350">
              <a:buNone/>
            </a:pPr>
            <a:r>
              <a:rPr lang="en-US" b="1" dirty="0" smtClean="0"/>
              <a:t>b. Staff list</a:t>
            </a:r>
          </a:p>
          <a:p>
            <a:pPr marL="514350" indent="-514350">
              <a:buNone/>
            </a:pPr>
            <a:r>
              <a:rPr lang="en-US" b="1" dirty="0" smtClean="0"/>
              <a:t>c. </a:t>
            </a:r>
            <a:r>
              <a:rPr lang="it-IT" b="1" dirty="0" err="1" smtClean="0"/>
              <a:t>third</a:t>
            </a:r>
            <a:r>
              <a:rPr lang="it-IT" b="1" dirty="0" smtClean="0"/>
              <a:t> </a:t>
            </a:r>
            <a:r>
              <a:rPr lang="it-IT" b="1" dirty="0" err="1" smtClean="0"/>
              <a:t>parties</a:t>
            </a:r>
            <a:r>
              <a:rPr lang="it-IT" b="1" dirty="0" smtClean="0"/>
              <a:t> </a:t>
            </a:r>
            <a:r>
              <a:rPr lang="it-IT" b="1" dirty="0" err="1" smtClean="0"/>
              <a:t>that</a:t>
            </a:r>
            <a:r>
              <a:rPr lang="it-IT" b="1" dirty="0" smtClean="0"/>
              <a:t> </a:t>
            </a:r>
            <a:r>
              <a:rPr lang="it-IT" b="1" dirty="0" err="1" smtClean="0"/>
              <a:t>provide</a:t>
            </a:r>
            <a:r>
              <a:rPr lang="it-IT" b="1" dirty="0" smtClean="0"/>
              <a:t> </a:t>
            </a:r>
            <a:r>
              <a:rPr lang="it-IT" b="1" dirty="0" err="1" smtClean="0"/>
              <a:t>resourses</a:t>
            </a:r>
            <a:endParaRPr lang="it-IT" b="1" dirty="0" smtClean="0"/>
          </a:p>
          <a:p>
            <a:pPr marL="514350" indent="-514350">
              <a:buNone/>
            </a:pPr>
            <a:endParaRPr lang="it-IT"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buNone/>
            </a:pPr>
            <a:r>
              <a:rPr lang="it-IT" b="1" dirty="0" smtClean="0"/>
              <a:t>2. The </a:t>
            </a:r>
            <a:r>
              <a:rPr lang="it-IT" b="1" dirty="0" err="1" smtClean="0"/>
              <a:t>reasons</a:t>
            </a:r>
            <a:r>
              <a:rPr lang="it-IT" b="1" dirty="0" smtClean="0"/>
              <a:t> </a:t>
            </a:r>
            <a:r>
              <a:rPr lang="it-IT" b="1" dirty="0" err="1" smtClean="0"/>
              <a:t>for</a:t>
            </a:r>
            <a:r>
              <a:rPr lang="it-IT" b="1" dirty="0" smtClean="0"/>
              <a:t> the </a:t>
            </a:r>
            <a:r>
              <a:rPr lang="it-IT" b="1" dirty="0" err="1" smtClean="0"/>
              <a:t>conclusion</a:t>
            </a:r>
            <a:r>
              <a:rPr lang="it-IT" b="1" dirty="0" smtClean="0"/>
              <a:t> </a:t>
            </a:r>
            <a:r>
              <a:rPr lang="it-IT" b="1" dirty="0" err="1" smtClean="0"/>
              <a:t>of</a:t>
            </a:r>
            <a:r>
              <a:rPr lang="it-IT" b="1" dirty="0" smtClean="0"/>
              <a:t> the Agreement ( </a:t>
            </a:r>
            <a:r>
              <a:rPr lang="it-IT" dirty="0" err="1" smtClean="0"/>
              <a:t>it</a:t>
            </a:r>
            <a:r>
              <a:rPr lang="it-IT" dirty="0" smtClean="0"/>
              <a:t> </a:t>
            </a:r>
            <a:r>
              <a:rPr lang="it-IT" dirty="0" err="1" smtClean="0"/>
              <a:t>means</a:t>
            </a:r>
            <a:r>
              <a:rPr lang="it-IT" dirty="0" smtClean="0"/>
              <a:t> the </a:t>
            </a:r>
            <a:r>
              <a:rPr lang="it-IT" dirty="0" err="1" smtClean="0"/>
              <a:t>preamble</a:t>
            </a:r>
            <a:r>
              <a:rPr lang="it-IT" b="1" dirty="0" smtClean="0"/>
              <a:t>)</a:t>
            </a:r>
          </a:p>
          <a:p>
            <a:pPr lvl="0">
              <a:buNone/>
            </a:pPr>
            <a:r>
              <a:rPr lang="it-IT" b="1" dirty="0" smtClean="0"/>
              <a:t>3. The </a:t>
            </a:r>
            <a:r>
              <a:rPr lang="it-IT" b="1" dirty="0" err="1" smtClean="0"/>
              <a:t>Activities</a:t>
            </a:r>
            <a:r>
              <a:rPr lang="it-IT" b="1" dirty="0" smtClean="0"/>
              <a:t> and </a:t>
            </a:r>
            <a:r>
              <a:rPr lang="it-IT" b="1" dirty="0" err="1" smtClean="0"/>
              <a:t>results</a:t>
            </a:r>
            <a:r>
              <a:rPr lang="it-IT" b="1" dirty="0" smtClean="0"/>
              <a:t>;</a:t>
            </a:r>
            <a:r>
              <a:rPr lang="it-IT" dirty="0" smtClean="0"/>
              <a:t> - </a:t>
            </a:r>
            <a:r>
              <a:rPr lang="it-IT" dirty="0" err="1" smtClean="0"/>
              <a:t>which</a:t>
            </a:r>
            <a:r>
              <a:rPr lang="it-IT" dirty="0" smtClean="0"/>
              <a:t> include the </a:t>
            </a:r>
            <a:r>
              <a:rPr lang="it-IT" dirty="0" err="1" smtClean="0"/>
              <a:t>division</a:t>
            </a:r>
            <a:r>
              <a:rPr lang="it-IT" dirty="0" smtClean="0"/>
              <a:t> </a:t>
            </a:r>
            <a:r>
              <a:rPr lang="it-IT" dirty="0" err="1" smtClean="0"/>
              <a:t>of</a:t>
            </a:r>
            <a:r>
              <a:rPr lang="it-IT" dirty="0" smtClean="0"/>
              <a:t> </a:t>
            </a:r>
            <a:r>
              <a:rPr lang="it-IT" dirty="0" err="1" smtClean="0"/>
              <a:t>tasks</a:t>
            </a:r>
            <a:r>
              <a:rPr lang="it-IT" dirty="0" smtClean="0"/>
              <a:t> </a:t>
            </a:r>
            <a:r>
              <a:rPr lang="it-IT" dirty="0" err="1" smtClean="0"/>
              <a:t>among</a:t>
            </a:r>
            <a:r>
              <a:rPr lang="it-IT" dirty="0" smtClean="0"/>
              <a:t> the Project </a:t>
            </a:r>
            <a:r>
              <a:rPr lang="it-IT" dirty="0" err="1" smtClean="0"/>
              <a:t>Partners</a:t>
            </a:r>
            <a:r>
              <a:rPr lang="it-IT" dirty="0" smtClean="0"/>
              <a:t>, the </a:t>
            </a:r>
            <a:r>
              <a:rPr lang="it-IT" dirty="0" err="1" smtClean="0"/>
              <a:t>expected</a:t>
            </a:r>
            <a:r>
              <a:rPr lang="it-IT" dirty="0" smtClean="0"/>
              <a:t> </a:t>
            </a:r>
            <a:r>
              <a:rPr lang="it-IT" dirty="0" err="1" smtClean="0"/>
              <a:t>results</a:t>
            </a:r>
            <a:r>
              <a:rPr lang="it-IT" dirty="0" smtClean="0"/>
              <a:t> etc.</a:t>
            </a:r>
          </a:p>
          <a:p>
            <a:pPr lvl="0">
              <a:buNone/>
            </a:pPr>
            <a:r>
              <a:rPr lang="it-IT" b="1" dirty="0" smtClean="0"/>
              <a:t>4. The  </a:t>
            </a:r>
            <a:r>
              <a:rPr lang="it-IT" b="1" dirty="0" err="1" smtClean="0"/>
              <a:t>matter</a:t>
            </a:r>
            <a:r>
              <a:rPr lang="it-IT" b="1" dirty="0" smtClean="0"/>
              <a:t> </a:t>
            </a:r>
            <a:r>
              <a:rPr lang="it-IT" b="1" dirty="0" err="1" smtClean="0"/>
              <a:t>of</a:t>
            </a:r>
            <a:r>
              <a:rPr lang="it-IT" b="1" dirty="0" smtClean="0"/>
              <a:t> the </a:t>
            </a:r>
            <a:r>
              <a:rPr lang="it-IT" b="1" dirty="0" err="1" smtClean="0"/>
              <a:t>contribution</a:t>
            </a:r>
            <a:r>
              <a:rPr lang="it-IT" b="1" dirty="0" smtClean="0"/>
              <a:t> </a:t>
            </a:r>
            <a:r>
              <a:rPr lang="it-IT" b="1" dirty="0" err="1" smtClean="0"/>
              <a:t>of</a:t>
            </a:r>
            <a:r>
              <a:rPr lang="it-IT" b="1" dirty="0" smtClean="0"/>
              <a:t> </a:t>
            </a:r>
            <a:r>
              <a:rPr lang="it-IT" b="1" dirty="0" err="1" smtClean="0"/>
              <a:t>each</a:t>
            </a:r>
            <a:r>
              <a:rPr lang="it-IT" b="1" dirty="0" smtClean="0"/>
              <a:t> party in the project and </a:t>
            </a:r>
            <a:r>
              <a:rPr lang="it-IT" b="1" dirty="0" err="1" smtClean="0"/>
              <a:t>its</a:t>
            </a:r>
            <a:r>
              <a:rPr lang="it-IT" b="1" dirty="0" smtClean="0"/>
              <a:t> </a:t>
            </a:r>
            <a:r>
              <a:rPr lang="it-IT" b="1" dirty="0" err="1" smtClean="0"/>
              <a:t>obligations</a:t>
            </a:r>
            <a:r>
              <a:rPr lang="it-IT" b="1" dirty="0" smtClean="0"/>
              <a:t>. </a:t>
            </a:r>
            <a:r>
              <a:rPr lang="it-IT" dirty="0" err="1" smtClean="0"/>
              <a:t>Includes</a:t>
            </a:r>
            <a:r>
              <a:rPr lang="it-IT" dirty="0" smtClean="0"/>
              <a:t>:</a:t>
            </a:r>
          </a:p>
          <a:p>
            <a:pPr lvl="0">
              <a:buFontTx/>
              <a:buChar char="-"/>
            </a:pPr>
            <a:r>
              <a:rPr lang="it-IT" dirty="0" smtClean="0"/>
              <a:t>the </a:t>
            </a:r>
            <a:r>
              <a:rPr lang="it-IT" dirty="0" err="1" smtClean="0"/>
              <a:t>definition</a:t>
            </a:r>
            <a:r>
              <a:rPr lang="it-IT" dirty="0" smtClean="0"/>
              <a:t> </a:t>
            </a:r>
            <a:r>
              <a:rPr lang="it-IT" dirty="0" err="1" smtClean="0"/>
              <a:t>of</a:t>
            </a:r>
            <a:r>
              <a:rPr lang="it-IT" dirty="0" smtClean="0"/>
              <a:t> the </a:t>
            </a:r>
            <a:r>
              <a:rPr lang="it-IT" dirty="0" err="1" smtClean="0"/>
              <a:t>technical</a:t>
            </a:r>
            <a:r>
              <a:rPr lang="it-IT" dirty="0" smtClean="0"/>
              <a:t> </a:t>
            </a:r>
            <a:r>
              <a:rPr lang="it-IT" dirty="0" err="1" smtClean="0"/>
              <a:t>contribution</a:t>
            </a:r>
            <a:r>
              <a:rPr lang="it-IT" dirty="0" smtClean="0"/>
              <a:t> </a:t>
            </a:r>
            <a:r>
              <a:rPr lang="it-IT" dirty="0" err="1" smtClean="0"/>
              <a:t>of</a:t>
            </a:r>
            <a:r>
              <a:rPr lang="it-IT" dirty="0" smtClean="0"/>
              <a:t> the </a:t>
            </a:r>
            <a:r>
              <a:rPr lang="it-IT" dirty="0" err="1" smtClean="0"/>
              <a:t>partners</a:t>
            </a:r>
            <a:r>
              <a:rPr lang="it-IT" dirty="0" smtClean="0"/>
              <a:t/>
            </a:r>
            <a:br>
              <a:rPr lang="it-IT" dirty="0" smtClean="0"/>
            </a:br>
            <a:r>
              <a:rPr lang="it-IT" dirty="0" smtClean="0"/>
              <a:t> the </a:t>
            </a:r>
            <a:r>
              <a:rPr lang="it-IT" dirty="0" err="1" smtClean="0"/>
              <a:t>links</a:t>
            </a:r>
            <a:r>
              <a:rPr lang="it-IT" dirty="0" smtClean="0"/>
              <a:t> </a:t>
            </a:r>
            <a:r>
              <a:rPr lang="it-IT" dirty="0" err="1" smtClean="0"/>
              <a:t>between</a:t>
            </a:r>
            <a:r>
              <a:rPr lang="it-IT" dirty="0" smtClean="0"/>
              <a:t> the </a:t>
            </a:r>
            <a:r>
              <a:rPr lang="it-IT" dirty="0" err="1" smtClean="0"/>
              <a:t>activities</a:t>
            </a:r>
            <a:r>
              <a:rPr lang="it-IT" dirty="0" smtClean="0"/>
              <a:t> </a:t>
            </a:r>
            <a:r>
              <a:rPr lang="it-IT" dirty="0" err="1" smtClean="0"/>
              <a:t>of</a:t>
            </a:r>
            <a:r>
              <a:rPr lang="it-IT" dirty="0" smtClean="0"/>
              <a:t> </a:t>
            </a:r>
            <a:r>
              <a:rPr lang="it-IT" dirty="0" err="1" smtClean="0"/>
              <a:t>partners</a:t>
            </a:r>
            <a:r>
              <a:rPr lang="it-IT" dirty="0" smtClean="0"/>
              <a:t/>
            </a:r>
            <a:br>
              <a:rPr lang="it-IT" dirty="0" smtClean="0"/>
            </a:br>
            <a:endParaRPr lang="it-IT" dirty="0" smtClean="0"/>
          </a:p>
          <a:p>
            <a:pPr lvl="0">
              <a:buFontTx/>
              <a:buChar char="-"/>
            </a:pPr>
            <a:r>
              <a:rPr lang="it-IT" dirty="0" smtClean="0"/>
              <a:t>the </a:t>
            </a:r>
            <a:r>
              <a:rPr lang="it-IT" dirty="0" err="1" smtClean="0"/>
              <a:t>reference</a:t>
            </a:r>
            <a:r>
              <a:rPr lang="it-IT" dirty="0" smtClean="0"/>
              <a:t> </a:t>
            </a:r>
            <a:r>
              <a:rPr lang="it-IT" dirty="0" err="1" smtClean="0"/>
              <a:t>to</a:t>
            </a:r>
            <a:r>
              <a:rPr lang="it-IT" dirty="0" smtClean="0"/>
              <a:t> the </a:t>
            </a:r>
            <a:r>
              <a:rPr lang="it-IT" dirty="0" err="1" smtClean="0"/>
              <a:t>Technical</a:t>
            </a:r>
            <a:r>
              <a:rPr lang="it-IT" dirty="0" smtClean="0"/>
              <a:t> </a:t>
            </a:r>
            <a:r>
              <a:rPr lang="it-IT" dirty="0" err="1" smtClean="0"/>
              <a:t>Annex</a:t>
            </a:r>
            <a:r>
              <a:rPr lang="it-IT" dirty="0" smtClean="0"/>
              <a:t> relative </a:t>
            </a:r>
            <a:r>
              <a:rPr lang="it-IT" dirty="0" err="1" smtClean="0"/>
              <a:t>to</a:t>
            </a:r>
            <a:r>
              <a:rPr lang="it-IT" dirty="0" smtClean="0"/>
              <a:t> the project</a:t>
            </a:r>
          </a:p>
          <a:p>
            <a:pPr lvl="0">
              <a:buFontTx/>
              <a:buChar char="-"/>
            </a:pPr>
            <a:r>
              <a:rPr lang="it-IT" dirty="0" smtClean="0"/>
              <a:t>the </a:t>
            </a:r>
            <a:r>
              <a:rPr lang="it-IT" dirty="0" err="1" smtClean="0"/>
              <a:t>Human</a:t>
            </a:r>
            <a:r>
              <a:rPr lang="it-IT" dirty="0" smtClean="0"/>
              <a:t> </a:t>
            </a:r>
            <a:r>
              <a:rPr lang="it-IT" dirty="0" err="1" smtClean="0"/>
              <a:t>resources</a:t>
            </a:r>
            <a:endParaRPr lang="it-IT" dirty="0" smtClean="0"/>
          </a:p>
          <a:p>
            <a:pPr lvl="0">
              <a:buFontTx/>
              <a:buChar char="-"/>
            </a:pPr>
            <a:r>
              <a:rPr lang="it-IT" dirty="0" err="1" smtClean="0"/>
              <a:t>procedures</a:t>
            </a:r>
            <a:r>
              <a:rPr lang="it-IT" dirty="0" smtClean="0"/>
              <a:t> </a:t>
            </a:r>
            <a:r>
              <a:rPr lang="it-IT" dirty="0" err="1" smtClean="0"/>
              <a:t>to</a:t>
            </a:r>
            <a:r>
              <a:rPr lang="it-IT" dirty="0" smtClean="0"/>
              <a:t> </a:t>
            </a:r>
            <a:r>
              <a:rPr lang="it-IT" dirty="0" err="1" smtClean="0"/>
              <a:t>amend</a:t>
            </a:r>
            <a:r>
              <a:rPr lang="it-IT" dirty="0" smtClean="0"/>
              <a:t> the </a:t>
            </a:r>
            <a:r>
              <a:rPr lang="it-IT" dirty="0" err="1" smtClean="0"/>
              <a:t>technical</a:t>
            </a:r>
            <a:r>
              <a:rPr lang="it-IT" dirty="0" smtClean="0"/>
              <a:t> </a:t>
            </a:r>
            <a:r>
              <a:rPr lang="it-IT" dirty="0" err="1" smtClean="0"/>
              <a:t>rules</a:t>
            </a:r>
            <a:endParaRPr lang="it-IT" dirty="0" smtClean="0"/>
          </a:p>
          <a:p>
            <a:pPr lvl="0">
              <a:buFontTx/>
              <a:buChar char="-"/>
            </a:pPr>
            <a:r>
              <a:rPr lang="it-IT" dirty="0" err="1" smtClean="0"/>
              <a:t>consequences</a:t>
            </a:r>
            <a:r>
              <a:rPr lang="it-IT" dirty="0" smtClean="0"/>
              <a:t> </a:t>
            </a:r>
            <a:r>
              <a:rPr lang="it-IT" dirty="0" err="1" smtClean="0"/>
              <a:t>of</a:t>
            </a:r>
            <a:r>
              <a:rPr lang="it-IT" dirty="0" smtClean="0"/>
              <a:t> </a:t>
            </a:r>
            <a:r>
              <a:rPr lang="it-IT" dirty="0" err="1" smtClean="0"/>
              <a:t>failure</a:t>
            </a:r>
            <a:r>
              <a:rPr lang="it-IT" dirty="0" smtClean="0"/>
              <a:t> </a:t>
            </a:r>
            <a:r>
              <a:rPr lang="it-IT" dirty="0" err="1" smtClean="0"/>
              <a:t>to</a:t>
            </a:r>
            <a:r>
              <a:rPr lang="it-IT" dirty="0" smtClean="0"/>
              <a:t> </a:t>
            </a:r>
            <a:r>
              <a:rPr lang="it-IT" dirty="0" err="1" smtClean="0"/>
              <a:t>perform</a:t>
            </a:r>
            <a:r>
              <a:rPr lang="it-IT" dirty="0" smtClean="0"/>
              <a:t> the </a:t>
            </a:r>
            <a:r>
              <a:rPr lang="it-IT" dirty="0" err="1" smtClean="0"/>
              <a:t>activities</a:t>
            </a:r>
            <a:endParaRPr lang="it-IT" dirty="0" smtClean="0"/>
          </a:p>
          <a:p>
            <a:pPr>
              <a:buNone/>
            </a:pP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b="1" dirty="0" smtClean="0"/>
              <a:t>5. The </a:t>
            </a:r>
            <a:r>
              <a:rPr lang="it-IT" b="1" dirty="0" err="1" smtClean="0"/>
              <a:t>matter</a:t>
            </a:r>
            <a:r>
              <a:rPr lang="it-IT" b="1" dirty="0" smtClean="0"/>
              <a:t> </a:t>
            </a:r>
            <a:r>
              <a:rPr lang="it-IT" b="1" dirty="0" err="1" smtClean="0"/>
              <a:t>of</a:t>
            </a:r>
            <a:r>
              <a:rPr lang="it-IT" b="1" dirty="0" smtClean="0"/>
              <a:t> the </a:t>
            </a:r>
            <a:r>
              <a:rPr lang="it-IT" b="1" dirty="0" err="1" smtClean="0"/>
              <a:t>decision-making</a:t>
            </a:r>
            <a:r>
              <a:rPr lang="it-IT" b="1" dirty="0" smtClean="0"/>
              <a:t> and </a:t>
            </a:r>
            <a:r>
              <a:rPr lang="it-IT" b="1" dirty="0" err="1" smtClean="0"/>
              <a:t>organizational</a:t>
            </a:r>
            <a:r>
              <a:rPr lang="it-IT" b="1" dirty="0" smtClean="0"/>
              <a:t> </a:t>
            </a:r>
            <a:r>
              <a:rPr lang="it-IT" b="1" dirty="0" err="1" smtClean="0"/>
              <a:t>tools</a:t>
            </a:r>
            <a:r>
              <a:rPr lang="it-IT" b="1" dirty="0" smtClean="0"/>
              <a:t>:</a:t>
            </a:r>
          </a:p>
          <a:p>
            <a:pPr>
              <a:buFontTx/>
              <a:buChar char="-"/>
            </a:pPr>
            <a:r>
              <a:rPr lang="it-IT" dirty="0" err="1" smtClean="0"/>
              <a:t>we</a:t>
            </a:r>
            <a:r>
              <a:rPr lang="it-IT" dirty="0" smtClean="0"/>
              <a:t> </a:t>
            </a:r>
            <a:r>
              <a:rPr lang="it-IT" dirty="0" err="1" smtClean="0"/>
              <a:t>have</a:t>
            </a:r>
            <a:r>
              <a:rPr lang="it-IT" dirty="0" smtClean="0"/>
              <a:t> </a:t>
            </a:r>
            <a:r>
              <a:rPr lang="it-IT" dirty="0" err="1" smtClean="0"/>
              <a:t>to</a:t>
            </a:r>
            <a:r>
              <a:rPr lang="it-IT" dirty="0" smtClean="0"/>
              <a:t> </a:t>
            </a:r>
            <a:r>
              <a:rPr lang="it-IT" dirty="0" err="1" smtClean="0"/>
              <a:t>establish</a:t>
            </a:r>
            <a:r>
              <a:rPr lang="it-IT" dirty="0" smtClean="0"/>
              <a:t> </a:t>
            </a:r>
            <a:r>
              <a:rPr lang="it-IT" dirty="0" err="1" smtClean="0"/>
              <a:t>governing</a:t>
            </a:r>
            <a:r>
              <a:rPr lang="it-IT" dirty="0" smtClean="0"/>
              <a:t> </a:t>
            </a:r>
            <a:r>
              <a:rPr lang="it-IT" dirty="0" err="1" smtClean="0"/>
              <a:t>bodies</a:t>
            </a:r>
            <a:r>
              <a:rPr lang="it-IT" dirty="0" smtClean="0"/>
              <a:t> – </a:t>
            </a:r>
            <a:r>
              <a:rPr lang="it-IT" dirty="0" err="1" smtClean="0"/>
              <a:t>It</a:t>
            </a:r>
            <a:r>
              <a:rPr lang="it-IT" dirty="0" smtClean="0"/>
              <a:t> </a:t>
            </a:r>
            <a:r>
              <a:rPr lang="it-IT" dirty="0" err="1" smtClean="0"/>
              <a:t>is</a:t>
            </a:r>
            <a:r>
              <a:rPr lang="it-IT" dirty="0" smtClean="0"/>
              <a:t> </a:t>
            </a:r>
            <a:r>
              <a:rPr lang="it-IT" dirty="0" err="1" smtClean="0"/>
              <a:t>recommendable</a:t>
            </a:r>
            <a:r>
              <a:rPr lang="it-IT" dirty="0" smtClean="0"/>
              <a:t> </a:t>
            </a:r>
            <a:r>
              <a:rPr lang="it-IT" dirty="0" err="1" smtClean="0"/>
              <a:t>to</a:t>
            </a:r>
            <a:r>
              <a:rPr lang="it-IT" dirty="0" smtClean="0"/>
              <a:t> include in the project a (</a:t>
            </a:r>
            <a:r>
              <a:rPr lang="it-IT" dirty="0" err="1" smtClean="0"/>
              <a:t>Steering</a:t>
            </a:r>
            <a:r>
              <a:rPr lang="it-IT" dirty="0" smtClean="0"/>
              <a:t> </a:t>
            </a:r>
            <a:r>
              <a:rPr lang="it-IT" dirty="0" err="1" smtClean="0"/>
              <a:t>committee</a:t>
            </a:r>
            <a:r>
              <a:rPr lang="it-IT" dirty="0" smtClean="0"/>
              <a:t> </a:t>
            </a:r>
            <a:r>
              <a:rPr lang="it-IT" dirty="0" err="1" smtClean="0"/>
              <a:t>composed</a:t>
            </a:r>
            <a:r>
              <a:rPr lang="it-IT" dirty="0" smtClean="0"/>
              <a:t> </a:t>
            </a:r>
            <a:r>
              <a:rPr lang="it-IT" dirty="0" err="1" smtClean="0"/>
              <a:t>of</a:t>
            </a:r>
            <a:r>
              <a:rPr lang="it-IT" dirty="0" smtClean="0"/>
              <a:t> </a:t>
            </a:r>
            <a:r>
              <a:rPr lang="it-IT" dirty="0" err="1" smtClean="0"/>
              <a:t>one</a:t>
            </a:r>
            <a:r>
              <a:rPr lang="it-IT" dirty="0" smtClean="0"/>
              <a:t> </a:t>
            </a:r>
            <a:r>
              <a:rPr lang="it-IT" dirty="0" err="1" smtClean="0"/>
              <a:t>representative</a:t>
            </a:r>
            <a:r>
              <a:rPr lang="it-IT" dirty="0" smtClean="0"/>
              <a:t> per partner </a:t>
            </a:r>
            <a:r>
              <a:rPr lang="it-IT" dirty="0" err="1" smtClean="0"/>
              <a:t>organization</a:t>
            </a:r>
            <a:r>
              <a:rPr lang="it-IT" dirty="0" smtClean="0"/>
              <a:t> and the </a:t>
            </a:r>
            <a:r>
              <a:rPr lang="it-IT" dirty="0" err="1" smtClean="0"/>
              <a:t>most</a:t>
            </a:r>
            <a:r>
              <a:rPr lang="it-IT" dirty="0" smtClean="0"/>
              <a:t> </a:t>
            </a:r>
            <a:r>
              <a:rPr lang="it-IT" dirty="0" err="1" smtClean="0"/>
              <a:t>important</a:t>
            </a:r>
            <a:r>
              <a:rPr lang="it-IT" dirty="0" smtClean="0"/>
              <a:t> </a:t>
            </a:r>
            <a:r>
              <a:rPr lang="it-IT" dirty="0" err="1" smtClean="0"/>
              <a:t>figures</a:t>
            </a:r>
            <a:r>
              <a:rPr lang="it-IT" dirty="0" smtClean="0"/>
              <a:t> (</a:t>
            </a:r>
            <a:r>
              <a:rPr lang="it-IT" dirty="0" err="1" smtClean="0"/>
              <a:t>such</a:t>
            </a:r>
            <a:r>
              <a:rPr lang="it-IT" dirty="0" smtClean="0"/>
              <a:t> </a:t>
            </a:r>
            <a:r>
              <a:rPr lang="it-IT" dirty="0" err="1" smtClean="0"/>
              <a:t>as</a:t>
            </a:r>
            <a:r>
              <a:rPr lang="it-IT" dirty="0" smtClean="0"/>
              <a:t> </a:t>
            </a:r>
            <a:r>
              <a:rPr lang="it-IT" dirty="0" err="1" smtClean="0"/>
              <a:t>scientific</a:t>
            </a:r>
            <a:r>
              <a:rPr lang="it-IT" dirty="0" smtClean="0"/>
              <a:t> </a:t>
            </a:r>
            <a:r>
              <a:rPr lang="it-IT" dirty="0" err="1" smtClean="0"/>
              <a:t>advisor</a:t>
            </a:r>
            <a:r>
              <a:rPr lang="it-IT" dirty="0" smtClean="0"/>
              <a:t>, </a:t>
            </a:r>
            <a:r>
              <a:rPr lang="it-IT" dirty="0" err="1" smtClean="0"/>
              <a:t>financial</a:t>
            </a:r>
            <a:r>
              <a:rPr lang="it-IT" dirty="0" smtClean="0"/>
              <a:t> manager, </a:t>
            </a:r>
            <a:r>
              <a:rPr lang="it-IT" dirty="0" err="1" smtClean="0"/>
              <a:t>responsable</a:t>
            </a:r>
            <a:r>
              <a:rPr lang="it-IT" dirty="0" smtClean="0"/>
              <a:t> </a:t>
            </a:r>
            <a:r>
              <a:rPr lang="it-IT" dirty="0" err="1" smtClean="0"/>
              <a:t>for</a:t>
            </a:r>
            <a:r>
              <a:rPr lang="it-IT" dirty="0" smtClean="0"/>
              <a:t> the </a:t>
            </a:r>
            <a:r>
              <a:rPr lang="it-IT" dirty="0" err="1" smtClean="0"/>
              <a:t>legal</a:t>
            </a:r>
            <a:r>
              <a:rPr lang="it-IT" dirty="0" smtClean="0"/>
              <a:t> </a:t>
            </a:r>
            <a:r>
              <a:rPr lang="it-IT" dirty="0" err="1" smtClean="0"/>
              <a:t>issues</a:t>
            </a:r>
            <a:r>
              <a:rPr lang="it-IT" dirty="0" smtClean="0"/>
              <a:t>, </a:t>
            </a:r>
            <a:r>
              <a:rPr lang="it-IT" dirty="0" err="1" smtClean="0"/>
              <a:t>etc</a:t>
            </a:r>
            <a:r>
              <a:rPr lang="it-IT" dirty="0" smtClean="0"/>
              <a:t>..).</a:t>
            </a:r>
          </a:p>
          <a:p>
            <a:pPr>
              <a:buFontTx/>
              <a:buChar char="-"/>
            </a:pPr>
            <a:r>
              <a:rPr lang="it-IT" dirty="0" err="1" smtClean="0"/>
              <a:t>description</a:t>
            </a:r>
            <a:r>
              <a:rPr lang="it-IT" dirty="0" smtClean="0"/>
              <a:t> </a:t>
            </a:r>
            <a:r>
              <a:rPr lang="it-IT" dirty="0" err="1" smtClean="0"/>
              <a:t>of</a:t>
            </a:r>
            <a:r>
              <a:rPr lang="it-IT" dirty="0" smtClean="0"/>
              <a:t> the </a:t>
            </a:r>
            <a:r>
              <a:rPr lang="it-IT" dirty="0" err="1" smtClean="0"/>
              <a:t>coordination</a:t>
            </a:r>
            <a:endParaRPr lang="it-IT" dirty="0" smtClean="0"/>
          </a:p>
          <a:p>
            <a:pPr>
              <a:buFontTx/>
              <a:buChar char="-"/>
            </a:pPr>
            <a:r>
              <a:rPr lang="it-IT" dirty="0" err="1" smtClean="0"/>
              <a:t>Procedures</a:t>
            </a:r>
            <a:r>
              <a:rPr lang="it-IT" dirty="0" smtClean="0"/>
              <a:t> </a:t>
            </a:r>
            <a:r>
              <a:rPr lang="it-IT" dirty="0" err="1" smtClean="0"/>
              <a:t>of</a:t>
            </a:r>
            <a:r>
              <a:rPr lang="it-IT" dirty="0" smtClean="0"/>
              <a:t> </a:t>
            </a:r>
            <a:r>
              <a:rPr lang="it-IT" dirty="0" err="1" smtClean="0"/>
              <a:t>changes</a:t>
            </a:r>
            <a:r>
              <a:rPr lang="it-IT" dirty="0" smtClean="0"/>
              <a:t> </a:t>
            </a:r>
            <a:r>
              <a:rPr lang="it-IT" dirty="0" err="1" smtClean="0"/>
              <a:t>of</a:t>
            </a:r>
            <a:r>
              <a:rPr lang="it-IT" dirty="0" smtClean="0"/>
              <a:t> the agreement</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b="1" dirty="0" smtClean="0"/>
              <a:t>6. Financial </a:t>
            </a:r>
            <a:r>
              <a:rPr lang="it-IT" b="1" dirty="0" err="1" smtClean="0"/>
              <a:t>elements</a:t>
            </a:r>
            <a:r>
              <a:rPr lang="it-IT" b="1" dirty="0" smtClean="0"/>
              <a:t>. </a:t>
            </a:r>
            <a:r>
              <a:rPr lang="it-IT" dirty="0" err="1" smtClean="0"/>
              <a:t>Includes</a:t>
            </a:r>
            <a:r>
              <a:rPr lang="it-IT" dirty="0" smtClean="0"/>
              <a:t>:</a:t>
            </a:r>
          </a:p>
          <a:p>
            <a:pPr>
              <a:buFontTx/>
              <a:buChar char="-"/>
            </a:pPr>
            <a:r>
              <a:rPr lang="it-IT" dirty="0" smtClean="0"/>
              <a:t>the </a:t>
            </a:r>
            <a:r>
              <a:rPr lang="it-IT" dirty="0" err="1" smtClean="0"/>
              <a:t>financial</a:t>
            </a:r>
            <a:r>
              <a:rPr lang="it-IT" dirty="0" smtClean="0"/>
              <a:t> </a:t>
            </a:r>
            <a:r>
              <a:rPr lang="it-IT" dirty="0" err="1" smtClean="0"/>
              <a:t>plan</a:t>
            </a:r>
            <a:r>
              <a:rPr lang="it-IT" dirty="0" smtClean="0"/>
              <a:t> </a:t>
            </a:r>
            <a:r>
              <a:rPr lang="it-IT" dirty="0" err="1" smtClean="0"/>
              <a:t>which</a:t>
            </a:r>
            <a:r>
              <a:rPr lang="it-IT" dirty="0" smtClean="0"/>
              <a:t> </a:t>
            </a:r>
            <a:r>
              <a:rPr lang="it-IT" dirty="0" err="1" smtClean="0"/>
              <a:t>is</a:t>
            </a:r>
            <a:r>
              <a:rPr lang="it-IT" dirty="0" smtClean="0"/>
              <a:t> the </a:t>
            </a:r>
            <a:r>
              <a:rPr lang="it-IT" dirty="0" err="1" smtClean="0"/>
              <a:t>detailed</a:t>
            </a:r>
            <a:r>
              <a:rPr lang="it-IT" dirty="0" smtClean="0"/>
              <a:t> estimate </a:t>
            </a:r>
            <a:r>
              <a:rPr lang="it-IT" dirty="0" err="1" smtClean="0"/>
              <a:t>of</a:t>
            </a:r>
            <a:r>
              <a:rPr lang="it-IT" dirty="0" smtClean="0"/>
              <a:t> </a:t>
            </a:r>
            <a:r>
              <a:rPr lang="it-IT" dirty="0" err="1" smtClean="0"/>
              <a:t>costs</a:t>
            </a:r>
            <a:r>
              <a:rPr lang="it-IT" dirty="0" smtClean="0"/>
              <a:t>, </a:t>
            </a:r>
            <a:r>
              <a:rPr lang="it-IT" dirty="0" err="1" smtClean="0"/>
              <a:t>allocation</a:t>
            </a:r>
            <a:r>
              <a:rPr lang="it-IT" dirty="0" smtClean="0"/>
              <a:t> </a:t>
            </a:r>
            <a:r>
              <a:rPr lang="it-IT" dirty="0" err="1" smtClean="0"/>
              <a:t>of</a:t>
            </a:r>
            <a:r>
              <a:rPr lang="it-IT" dirty="0" smtClean="0"/>
              <a:t> the EC </a:t>
            </a:r>
            <a:r>
              <a:rPr lang="it-IT" dirty="0" err="1" smtClean="0"/>
              <a:t>contribution</a:t>
            </a:r>
            <a:r>
              <a:rPr lang="it-IT" dirty="0" smtClean="0"/>
              <a:t>, </a:t>
            </a:r>
            <a:r>
              <a:rPr lang="it-IT" dirty="0" err="1" smtClean="0"/>
              <a:t>financing</a:t>
            </a:r>
            <a:r>
              <a:rPr lang="it-IT" dirty="0" smtClean="0"/>
              <a:t> </a:t>
            </a:r>
            <a:r>
              <a:rPr lang="it-IT" dirty="0" err="1" smtClean="0"/>
              <a:t>by</a:t>
            </a:r>
            <a:r>
              <a:rPr lang="it-IT" dirty="0" smtClean="0"/>
              <a:t> </a:t>
            </a:r>
            <a:r>
              <a:rPr lang="it-IT" dirty="0" err="1" smtClean="0"/>
              <a:t>third</a:t>
            </a:r>
            <a:r>
              <a:rPr lang="it-IT" dirty="0" smtClean="0"/>
              <a:t> </a:t>
            </a:r>
            <a:r>
              <a:rPr lang="it-IT" dirty="0" err="1" smtClean="0"/>
              <a:t>parties</a:t>
            </a:r>
            <a:r>
              <a:rPr lang="it-IT" dirty="0" smtClean="0"/>
              <a:t>, </a:t>
            </a:r>
            <a:r>
              <a:rPr lang="it-IT" dirty="0" err="1" smtClean="0"/>
              <a:t>budgets</a:t>
            </a:r>
            <a:endParaRPr lang="it-IT" dirty="0" smtClean="0"/>
          </a:p>
          <a:p>
            <a:pPr>
              <a:buFontTx/>
              <a:buChar char="-"/>
            </a:pPr>
            <a:r>
              <a:rPr lang="it-IT" dirty="0" smtClean="0"/>
              <a:t>the </a:t>
            </a:r>
            <a:r>
              <a:rPr lang="it-IT" dirty="0" err="1" smtClean="0"/>
              <a:t>payments</a:t>
            </a:r>
            <a:r>
              <a:rPr lang="it-IT" dirty="0" smtClean="0"/>
              <a:t> </a:t>
            </a:r>
            <a:r>
              <a:rPr lang="it-IT" dirty="0" err="1" smtClean="0"/>
              <a:t>which</a:t>
            </a:r>
            <a:r>
              <a:rPr lang="it-IT" dirty="0" smtClean="0"/>
              <a:t> are the common </a:t>
            </a:r>
            <a:r>
              <a:rPr lang="it-IT" dirty="0" err="1" smtClean="0"/>
              <a:t>expenses</a:t>
            </a:r>
            <a:r>
              <a:rPr lang="it-IT" dirty="0" smtClean="0"/>
              <a:t>, </a:t>
            </a:r>
            <a:r>
              <a:rPr lang="it-IT" dirty="0" err="1" smtClean="0"/>
              <a:t>payment</a:t>
            </a:r>
            <a:r>
              <a:rPr lang="it-IT" dirty="0" smtClean="0"/>
              <a:t> </a:t>
            </a:r>
            <a:r>
              <a:rPr lang="it-IT" dirty="0" err="1" smtClean="0"/>
              <a:t>methods</a:t>
            </a:r>
            <a:r>
              <a:rPr lang="it-IT" dirty="0" smtClean="0"/>
              <a:t>, </a:t>
            </a:r>
            <a:r>
              <a:rPr lang="it-IT" dirty="0" err="1" smtClean="0"/>
              <a:t>terms</a:t>
            </a:r>
            <a:r>
              <a:rPr lang="it-IT" dirty="0" smtClean="0"/>
              <a:t>, </a:t>
            </a:r>
            <a:r>
              <a:rPr lang="it-IT" dirty="0" err="1" smtClean="0"/>
              <a:t>currency</a:t>
            </a:r>
            <a:r>
              <a:rPr lang="it-IT" dirty="0" smtClean="0"/>
              <a:t>, </a:t>
            </a:r>
            <a:r>
              <a:rPr lang="it-IT" dirty="0" err="1" smtClean="0"/>
              <a:t>payment</a:t>
            </a:r>
            <a:r>
              <a:rPr lang="it-IT" dirty="0" smtClean="0"/>
              <a:t> </a:t>
            </a:r>
            <a:r>
              <a:rPr lang="it-IT" dirty="0" err="1" smtClean="0"/>
              <a:t>costs</a:t>
            </a:r>
            <a:r>
              <a:rPr lang="it-IT" dirty="0" smtClean="0"/>
              <a:t>, </a:t>
            </a:r>
            <a:r>
              <a:rPr lang="it-IT" dirty="0" err="1" smtClean="0"/>
              <a:t>taxes</a:t>
            </a:r>
            <a:endParaRPr lang="it-IT" dirty="0" smtClean="0"/>
          </a:p>
          <a:p>
            <a:pPr>
              <a:buFontTx/>
              <a:buChar char="-"/>
            </a:pPr>
            <a:r>
              <a:rPr lang="it-IT" dirty="0" smtClean="0"/>
              <a:t>the </a:t>
            </a:r>
            <a:r>
              <a:rPr lang="it-IT" dirty="0" err="1" smtClean="0"/>
              <a:t>audit</a:t>
            </a:r>
            <a:r>
              <a:rPr lang="it-IT" dirty="0" smtClean="0"/>
              <a:t> </a:t>
            </a:r>
            <a:r>
              <a:rPr lang="it-IT" dirty="0" err="1" smtClean="0"/>
              <a:t>of</a:t>
            </a:r>
            <a:r>
              <a:rPr lang="it-IT" dirty="0" smtClean="0"/>
              <a:t> </a:t>
            </a:r>
            <a:r>
              <a:rPr lang="it-IT" dirty="0" err="1" smtClean="0"/>
              <a:t>expenditure</a:t>
            </a:r>
            <a:r>
              <a:rPr lang="it-IT" dirty="0" smtClean="0"/>
              <a:t> </a:t>
            </a:r>
            <a:r>
              <a:rPr lang="it-IT" dirty="0" err="1" smtClean="0"/>
              <a:t>which</a:t>
            </a:r>
            <a:r>
              <a:rPr lang="it-IT" dirty="0" smtClean="0"/>
              <a:t> are the </a:t>
            </a:r>
            <a:r>
              <a:rPr lang="it-IT" dirty="0" err="1" smtClean="0"/>
              <a:t>ways</a:t>
            </a:r>
            <a:r>
              <a:rPr lang="it-IT" dirty="0" smtClean="0"/>
              <a:t> </a:t>
            </a:r>
            <a:r>
              <a:rPr lang="it-IT" dirty="0" err="1" smtClean="0"/>
              <a:t>of</a:t>
            </a:r>
            <a:r>
              <a:rPr lang="it-IT" dirty="0" smtClean="0"/>
              <a:t> </a:t>
            </a:r>
            <a:r>
              <a:rPr lang="it-IT" dirty="0" err="1" smtClean="0"/>
              <a:t>reporting</a:t>
            </a:r>
            <a:r>
              <a:rPr lang="it-IT" dirty="0" smtClean="0"/>
              <a:t> and </a:t>
            </a:r>
            <a:r>
              <a:rPr lang="it-IT" dirty="0" err="1" smtClean="0"/>
              <a:t>control</a:t>
            </a:r>
            <a:r>
              <a:rPr lang="it-IT" dirty="0" smtClean="0"/>
              <a:t> </a:t>
            </a:r>
            <a:r>
              <a:rPr lang="it-IT" dirty="0" err="1" smtClean="0"/>
              <a:t>of</a:t>
            </a:r>
            <a:r>
              <a:rPr lang="it-IT" dirty="0" smtClean="0"/>
              <a:t> </a:t>
            </a:r>
            <a:r>
              <a:rPr lang="it-IT" dirty="0" err="1" smtClean="0"/>
              <a:t>costs</a:t>
            </a:r>
            <a:r>
              <a:rPr lang="it-IT" dirty="0" smtClean="0"/>
              <a:t>, </a:t>
            </a:r>
            <a:r>
              <a:rPr lang="it-IT" dirty="0" err="1" smtClean="0"/>
              <a:t>methods</a:t>
            </a:r>
            <a:r>
              <a:rPr lang="it-IT" dirty="0" smtClean="0"/>
              <a:t> </a:t>
            </a:r>
            <a:r>
              <a:rPr lang="it-IT" dirty="0" err="1" smtClean="0"/>
              <a:t>of</a:t>
            </a:r>
            <a:r>
              <a:rPr lang="it-IT" dirty="0" smtClean="0"/>
              <a:t> </a:t>
            </a:r>
            <a:r>
              <a:rPr lang="it-IT" dirty="0" err="1" smtClean="0"/>
              <a:t>certification</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buNone/>
            </a:pPr>
            <a:r>
              <a:rPr lang="en-US" b="1" dirty="0" smtClean="0"/>
              <a:t>7. Legal aspects. </a:t>
            </a:r>
            <a:r>
              <a:rPr lang="en-US" dirty="0" smtClean="0"/>
              <a:t>Includes:</a:t>
            </a:r>
          </a:p>
          <a:p>
            <a:pPr marL="514350" indent="-514350">
              <a:buAutoNum type="alphaLcPeriod"/>
            </a:pPr>
            <a:r>
              <a:rPr lang="en-US" b="1" dirty="0" smtClean="0"/>
              <a:t>Project objectives</a:t>
            </a:r>
          </a:p>
          <a:p>
            <a:pPr marL="514350" indent="-514350">
              <a:buAutoNum type="alphaLcPeriod"/>
            </a:pPr>
            <a:r>
              <a:rPr lang="en-US" b="1" dirty="0" smtClean="0"/>
              <a:t>applicable law - </a:t>
            </a:r>
            <a:r>
              <a:rPr lang="en-US" dirty="0" smtClean="0"/>
              <a:t>normally and specially in the indirect funding, the agreement is  governed by the European Community regulations and supplemented as appropriate by the national laws of the Country where the Project Partners are registered.</a:t>
            </a:r>
          </a:p>
          <a:p>
            <a:pPr marL="514350" indent="-514350">
              <a:buAutoNum type="alphaLcPeriod"/>
            </a:pPr>
            <a:r>
              <a:rPr lang="en-US" b="1" dirty="0" smtClean="0"/>
              <a:t>contractual penalties – </a:t>
            </a:r>
            <a:r>
              <a:rPr lang="en-US" dirty="0" smtClean="0"/>
              <a:t>for example it is good to foresee that</a:t>
            </a:r>
            <a:r>
              <a:rPr lang="en-US" b="1" dirty="0" smtClean="0"/>
              <a:t> </a:t>
            </a:r>
            <a:r>
              <a:rPr lang="en-US" dirty="0" smtClean="0"/>
              <a:t>each project participant is directly and exclusively responsible to the other project participants for the due implementation of its respective contribution to the project</a:t>
            </a:r>
            <a:endParaRPr lang="it-IT" dirty="0" smtClean="0"/>
          </a:p>
          <a:p>
            <a:pPr>
              <a:buNone/>
            </a:pPr>
            <a:endParaRPr lang="it-IT" dirty="0" smtClean="0"/>
          </a:p>
          <a:p>
            <a:pPr>
              <a:buNone/>
            </a:pP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buNone/>
            </a:pPr>
            <a:r>
              <a:rPr lang="it-IT" b="1" dirty="0" smtClean="0"/>
              <a:t>d. </a:t>
            </a:r>
            <a:r>
              <a:rPr lang="en-US" b="1" dirty="0" smtClean="0"/>
              <a:t>competent court – often in the partnership agreements (structural funds) is provided the following: “</a:t>
            </a:r>
            <a:r>
              <a:rPr lang="en-US" dirty="0" smtClean="0"/>
              <a:t>any dispute arising from this Agreement among the Project Partners will be settled under the jurisdictional competence of the Court where the obligation has to be performed, or alternatively, where the creditor has its registered office”.</a:t>
            </a:r>
          </a:p>
          <a:p>
            <a:pPr>
              <a:buNone/>
            </a:pPr>
            <a:r>
              <a:rPr lang="en-US" b="1" dirty="0" smtClean="0"/>
              <a:t>e. stipulation of the contract (</a:t>
            </a:r>
            <a:r>
              <a:rPr lang="en-US" dirty="0" smtClean="0"/>
              <a:t>with signature and stamp</a:t>
            </a:r>
            <a:r>
              <a:rPr lang="en-US" b="1" dirty="0" smtClean="0"/>
              <a:t>)</a:t>
            </a:r>
          </a:p>
          <a:p>
            <a:pPr>
              <a:buNone/>
            </a:pPr>
            <a:r>
              <a:rPr lang="en-US" b="1" dirty="0" smtClean="0"/>
              <a:t>f. final clauses – </a:t>
            </a:r>
            <a:r>
              <a:rPr lang="en-US" dirty="0" smtClean="0"/>
              <a:t>Very important is the clause of Change of the partnership. (For example in </a:t>
            </a:r>
            <a:r>
              <a:rPr lang="en-US" dirty="0" err="1" smtClean="0"/>
              <a:t>Ipa</a:t>
            </a:r>
            <a:r>
              <a:rPr lang="en-US" dirty="0" smtClean="0"/>
              <a:t> agreements is provided that </a:t>
            </a:r>
            <a:r>
              <a:rPr lang="it-IT" dirty="0" err="1" smtClean="0"/>
              <a:t>Special</a:t>
            </a:r>
            <a:r>
              <a:rPr lang="it-IT" dirty="0" smtClean="0"/>
              <a:t> </a:t>
            </a:r>
            <a:r>
              <a:rPr lang="it-IT" dirty="0" err="1" smtClean="0"/>
              <a:t>modifications</a:t>
            </a:r>
            <a:r>
              <a:rPr lang="it-IT" dirty="0" smtClean="0"/>
              <a:t> </a:t>
            </a:r>
            <a:r>
              <a:rPr lang="it-IT" dirty="0" err="1" smtClean="0"/>
              <a:t>to</a:t>
            </a:r>
            <a:r>
              <a:rPr lang="it-IT" dirty="0" smtClean="0"/>
              <a:t> the Agreement are the </a:t>
            </a:r>
            <a:r>
              <a:rPr lang="it-IT" dirty="0" err="1" smtClean="0"/>
              <a:t>changes</a:t>
            </a:r>
            <a:r>
              <a:rPr lang="it-IT" dirty="0" smtClean="0"/>
              <a:t> </a:t>
            </a:r>
            <a:r>
              <a:rPr lang="it-IT" dirty="0" err="1" smtClean="0"/>
              <a:t>regarding</a:t>
            </a:r>
            <a:r>
              <a:rPr lang="it-IT" dirty="0" smtClean="0"/>
              <a:t> the partnership </a:t>
            </a:r>
            <a:r>
              <a:rPr lang="it-IT" dirty="0" err="1" smtClean="0"/>
              <a:t>composition</a:t>
            </a:r>
            <a:r>
              <a:rPr lang="it-IT" dirty="0" smtClean="0"/>
              <a:t> </a:t>
            </a:r>
            <a:r>
              <a:rPr lang="it-IT" dirty="0" err="1" smtClean="0"/>
              <a:t>that</a:t>
            </a:r>
            <a:r>
              <a:rPr lang="it-IT" dirty="0" smtClean="0"/>
              <a:t> are </a:t>
            </a:r>
            <a:r>
              <a:rPr lang="it-IT" dirty="0" err="1" smtClean="0"/>
              <a:t>authorised</a:t>
            </a:r>
            <a:r>
              <a:rPr lang="it-IT" dirty="0" smtClean="0"/>
              <a:t> under the </a:t>
            </a:r>
            <a:r>
              <a:rPr lang="it-IT" dirty="0" err="1" smtClean="0"/>
              <a:t>conditions</a:t>
            </a:r>
            <a:r>
              <a:rPr lang="it-IT" dirty="0" smtClean="0"/>
              <a:t> set out </a:t>
            </a:r>
            <a:r>
              <a:rPr lang="it-IT" dirty="0" err="1" smtClean="0"/>
              <a:t>by</a:t>
            </a:r>
            <a:r>
              <a:rPr lang="it-IT" dirty="0" smtClean="0"/>
              <a:t> the </a:t>
            </a:r>
            <a:r>
              <a:rPr lang="it-IT" dirty="0" err="1" smtClean="0"/>
              <a:t>Programme</a:t>
            </a:r>
            <a:r>
              <a:rPr lang="it-IT" dirty="0" smtClean="0"/>
              <a:t>'s </a:t>
            </a:r>
            <a:r>
              <a:rPr lang="it-IT" dirty="0" err="1" smtClean="0"/>
              <a:t>JMC</a:t>
            </a:r>
            <a:r>
              <a:rPr lang="it-IT" dirty="0" smtClean="0"/>
              <a:t>.)</a:t>
            </a:r>
          </a:p>
          <a:p>
            <a:pPr>
              <a:buNone/>
            </a:pPr>
            <a:r>
              <a:rPr lang="it-IT" b="1" dirty="0" smtClean="0"/>
              <a:t>- </a:t>
            </a:r>
            <a:r>
              <a:rPr lang="en-US" dirty="0" smtClean="0"/>
              <a:t>Other clause which is often enclosed is the Confidentiality.</a:t>
            </a:r>
            <a:endParaRPr lang="it-IT"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Requirements </a:t>
            </a:r>
            <a:r>
              <a:rPr lang="en-US" dirty="0"/>
              <a:t>in order to apply for direct EU funding</a:t>
            </a:r>
            <a:endParaRPr lang="it-IT" dirty="0"/>
          </a:p>
        </p:txBody>
      </p:sp>
      <p:sp>
        <p:nvSpPr>
          <p:cNvPr id="3" name="Segnaposto contenuto 2"/>
          <p:cNvSpPr>
            <a:spLocks noGrp="1"/>
          </p:cNvSpPr>
          <p:nvPr>
            <p:ph idx="1"/>
          </p:nvPr>
        </p:nvSpPr>
        <p:spPr/>
        <p:txBody>
          <a:bodyPr>
            <a:normAutofit/>
          </a:bodyPr>
          <a:lstStyle/>
          <a:p>
            <a:r>
              <a:rPr lang="en-US" dirty="0"/>
              <a:t>accurate analysis of the eligible measures and the related </a:t>
            </a:r>
            <a:r>
              <a:rPr lang="en-US" dirty="0" smtClean="0"/>
              <a:t>priorities</a:t>
            </a:r>
          </a:p>
          <a:p>
            <a:r>
              <a:rPr lang="en-US" dirty="0"/>
              <a:t>European dimension, transnational and innovative nature, use of technical results of the project and significance of the economic and social policy of </a:t>
            </a:r>
            <a:r>
              <a:rPr lang="en-US" dirty="0" smtClean="0"/>
              <a:t>EU</a:t>
            </a:r>
          </a:p>
          <a:p>
            <a:r>
              <a:rPr lang="en-US" dirty="0" smtClean="0"/>
              <a:t>clear indication of </a:t>
            </a:r>
            <a:r>
              <a:rPr lang="en-US" dirty="0"/>
              <a:t>the purpose, performance and economic </a:t>
            </a:r>
            <a:r>
              <a:rPr lang="en-US" dirty="0" smtClean="0"/>
              <a:t>significance and clear financial plan</a:t>
            </a:r>
          </a:p>
          <a:p>
            <a:r>
              <a:rPr lang="en-US" dirty="0"/>
              <a:t>Observe the formal </a:t>
            </a:r>
            <a:r>
              <a:rPr lang="en-US" dirty="0" smtClean="0"/>
              <a:t>requirements</a:t>
            </a:r>
          </a:p>
          <a:p>
            <a:r>
              <a:rPr lang="en-US" dirty="0"/>
              <a:t>Respect the deadlines</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buNone/>
            </a:pPr>
            <a:r>
              <a:rPr lang="en-US" b="1" dirty="0" smtClean="0"/>
              <a:t>8. Other elements </a:t>
            </a:r>
            <a:r>
              <a:rPr lang="en-US" b="1" dirty="0" err="1" smtClean="0"/>
              <a:t>comming</a:t>
            </a:r>
            <a:r>
              <a:rPr lang="en-US" b="1" dirty="0" smtClean="0"/>
              <a:t> from the project are:</a:t>
            </a:r>
          </a:p>
          <a:p>
            <a:pPr marL="514350" indent="-514350">
              <a:buAutoNum type="alphaLcPeriod"/>
            </a:pPr>
            <a:r>
              <a:rPr lang="en-US" b="1" dirty="0" smtClean="0"/>
              <a:t>Intellectual property rights and copyrights.</a:t>
            </a:r>
          </a:p>
          <a:p>
            <a:pPr marL="514350" indent="-514350">
              <a:buFontTx/>
              <a:buChar char="-"/>
            </a:pPr>
            <a:r>
              <a:rPr lang="en-US" dirty="0" smtClean="0"/>
              <a:t>The partnership agreement has to clarify rights on material existing before the project to be used, rights within the partnership, rights of partnership in respect of third parties, rights of sub-contractors.</a:t>
            </a:r>
          </a:p>
          <a:p>
            <a:pPr marL="514350" indent="-514350">
              <a:buFontTx/>
              <a:buChar char="-"/>
            </a:pPr>
            <a:r>
              <a:rPr lang="it-IT" dirty="0" smtClean="0"/>
              <a:t>The </a:t>
            </a:r>
            <a:r>
              <a:rPr lang="it-IT" dirty="0" err="1" smtClean="0"/>
              <a:t>legal</a:t>
            </a:r>
            <a:r>
              <a:rPr lang="it-IT" dirty="0" smtClean="0"/>
              <a:t> </a:t>
            </a:r>
            <a:r>
              <a:rPr lang="it-IT" dirty="0" err="1" smtClean="0"/>
              <a:t>definition</a:t>
            </a:r>
            <a:r>
              <a:rPr lang="it-IT" dirty="0" smtClean="0"/>
              <a:t> </a:t>
            </a:r>
            <a:r>
              <a:rPr lang="it-IT" dirty="0" err="1" smtClean="0"/>
              <a:t>of</a:t>
            </a:r>
            <a:r>
              <a:rPr lang="it-IT" dirty="0" smtClean="0"/>
              <a:t> </a:t>
            </a:r>
            <a:r>
              <a:rPr lang="it-IT" dirty="0" err="1" smtClean="0"/>
              <a:t>Intellectual</a:t>
            </a:r>
            <a:r>
              <a:rPr lang="it-IT" dirty="0" smtClean="0"/>
              <a:t> </a:t>
            </a:r>
            <a:r>
              <a:rPr lang="it-IT" dirty="0" err="1" smtClean="0"/>
              <a:t>property</a:t>
            </a:r>
            <a:r>
              <a:rPr lang="it-IT" dirty="0" smtClean="0"/>
              <a:t> </a:t>
            </a:r>
            <a:r>
              <a:rPr lang="it-IT" dirty="0" err="1" smtClean="0"/>
              <a:t>is</a:t>
            </a:r>
            <a:r>
              <a:rPr lang="it-IT" dirty="0" smtClean="0"/>
              <a:t> a </a:t>
            </a:r>
            <a:r>
              <a:rPr lang="it-IT" dirty="0" err="1" smtClean="0"/>
              <a:t>category</a:t>
            </a:r>
            <a:r>
              <a:rPr lang="it-IT" dirty="0" smtClean="0"/>
              <a:t> </a:t>
            </a:r>
            <a:r>
              <a:rPr lang="it-IT" dirty="0" err="1" smtClean="0"/>
              <a:t>of</a:t>
            </a:r>
            <a:r>
              <a:rPr lang="it-IT" dirty="0" smtClean="0"/>
              <a:t> </a:t>
            </a:r>
            <a:r>
              <a:rPr lang="it-IT" dirty="0" err="1" smtClean="0"/>
              <a:t>rights</a:t>
            </a:r>
            <a:r>
              <a:rPr lang="it-IT" dirty="0" smtClean="0"/>
              <a:t> </a:t>
            </a:r>
            <a:r>
              <a:rPr lang="it-IT" dirty="0" err="1" smtClean="0"/>
              <a:t>which</a:t>
            </a:r>
            <a:r>
              <a:rPr lang="it-IT" dirty="0" smtClean="0"/>
              <a:t> </a:t>
            </a:r>
            <a:r>
              <a:rPr lang="it-IT" dirty="0" err="1" smtClean="0"/>
              <a:t>protect</a:t>
            </a:r>
            <a:r>
              <a:rPr lang="it-IT" dirty="0" smtClean="0"/>
              <a:t> a </a:t>
            </a:r>
            <a:r>
              <a:rPr lang="it-IT" dirty="0" err="1" smtClean="0"/>
              <a:t>specific</a:t>
            </a:r>
            <a:r>
              <a:rPr lang="it-IT" dirty="0" smtClean="0"/>
              <a:t> </a:t>
            </a:r>
            <a:r>
              <a:rPr lang="it-IT" dirty="0" err="1" smtClean="0"/>
              <a:t>creation</a:t>
            </a:r>
            <a:r>
              <a:rPr lang="it-IT" dirty="0" smtClean="0"/>
              <a:t> </a:t>
            </a:r>
            <a:r>
              <a:rPr lang="it-IT" dirty="0" err="1" smtClean="0"/>
              <a:t>of</a:t>
            </a:r>
            <a:r>
              <a:rPr lang="it-IT" dirty="0" smtClean="0"/>
              <a:t> the </a:t>
            </a:r>
            <a:r>
              <a:rPr lang="it-IT" dirty="0" err="1" smtClean="0"/>
              <a:t>human</a:t>
            </a:r>
            <a:r>
              <a:rPr lang="it-IT" dirty="0" smtClean="0"/>
              <a:t> mind.</a:t>
            </a:r>
          </a:p>
          <a:p>
            <a:pPr marL="514350" indent="-514350">
              <a:buNone/>
            </a:pPr>
            <a:r>
              <a:rPr lang="it-IT" dirty="0" err="1" smtClean="0"/>
              <a:t>Important</a:t>
            </a:r>
            <a:r>
              <a:rPr lang="it-IT" dirty="0" smtClean="0"/>
              <a:t>  </a:t>
            </a:r>
            <a:r>
              <a:rPr lang="it-IT" dirty="0" err="1" smtClean="0"/>
              <a:t>to</a:t>
            </a:r>
            <a:r>
              <a:rPr lang="it-IT" dirty="0" smtClean="0"/>
              <a:t> </a:t>
            </a:r>
            <a:r>
              <a:rPr lang="it-IT" dirty="0" err="1" smtClean="0"/>
              <a:t>know</a:t>
            </a:r>
            <a:r>
              <a:rPr lang="it-IT" dirty="0" smtClean="0"/>
              <a:t>!: </a:t>
            </a:r>
            <a:r>
              <a:rPr lang="it-IT" dirty="0" err="1" smtClean="0"/>
              <a:t>There</a:t>
            </a:r>
            <a:r>
              <a:rPr lang="it-IT" dirty="0" smtClean="0"/>
              <a:t> </a:t>
            </a:r>
            <a:r>
              <a:rPr lang="it-IT" dirty="0" err="1" smtClean="0"/>
              <a:t>is</a:t>
            </a:r>
            <a:r>
              <a:rPr lang="it-IT" dirty="0" smtClean="0"/>
              <a:t> a </a:t>
            </a:r>
            <a:r>
              <a:rPr lang="it-IT" dirty="0" err="1" smtClean="0"/>
              <a:t>difference</a:t>
            </a:r>
            <a:r>
              <a:rPr lang="it-IT" dirty="0" smtClean="0"/>
              <a:t> </a:t>
            </a:r>
            <a:r>
              <a:rPr lang="it-IT" dirty="0" err="1" smtClean="0"/>
              <a:t>between</a:t>
            </a:r>
            <a:r>
              <a:rPr lang="it-IT" dirty="0" smtClean="0"/>
              <a:t> </a:t>
            </a:r>
            <a:r>
              <a:rPr lang="it-IT" dirty="0" err="1" smtClean="0"/>
              <a:t>intellectual</a:t>
            </a:r>
            <a:r>
              <a:rPr lang="it-IT" dirty="0" smtClean="0"/>
              <a:t> </a:t>
            </a:r>
            <a:r>
              <a:rPr lang="it-IT" dirty="0" err="1" smtClean="0"/>
              <a:t>property</a:t>
            </a:r>
            <a:r>
              <a:rPr lang="it-IT" dirty="0" smtClean="0"/>
              <a:t> </a:t>
            </a:r>
            <a:r>
              <a:rPr lang="it-IT" dirty="0" err="1" smtClean="0"/>
              <a:t>rights</a:t>
            </a:r>
            <a:r>
              <a:rPr lang="it-IT" dirty="0" smtClean="0"/>
              <a:t> and </a:t>
            </a:r>
            <a:r>
              <a:rPr lang="it-IT" dirty="0" err="1" smtClean="0"/>
              <a:t>copyrights</a:t>
            </a:r>
            <a:r>
              <a:rPr lang="it-IT" dirty="0" smtClean="0"/>
              <a:t>. </a:t>
            </a:r>
            <a:r>
              <a:rPr lang="it-IT" dirty="0" err="1" smtClean="0"/>
              <a:t>Intellectual</a:t>
            </a:r>
            <a:r>
              <a:rPr lang="it-IT" dirty="0" smtClean="0"/>
              <a:t> </a:t>
            </a:r>
            <a:r>
              <a:rPr lang="it-IT" dirty="0" err="1" smtClean="0"/>
              <a:t>property</a:t>
            </a:r>
            <a:r>
              <a:rPr lang="it-IT" dirty="0" smtClean="0"/>
              <a:t> </a:t>
            </a:r>
            <a:r>
              <a:rPr lang="it-IT" dirty="0" err="1" smtClean="0"/>
              <a:t>rights</a:t>
            </a:r>
            <a:r>
              <a:rPr lang="it-IT" dirty="0" smtClean="0"/>
              <a:t> are </a:t>
            </a:r>
            <a:r>
              <a:rPr lang="it-IT" dirty="0" err="1" smtClean="0"/>
              <a:t>rights</a:t>
            </a:r>
            <a:r>
              <a:rPr lang="it-IT" dirty="0" smtClean="0"/>
              <a:t> </a:t>
            </a:r>
            <a:r>
              <a:rPr lang="it-IT" dirty="0" err="1" smtClean="0"/>
              <a:t>which</a:t>
            </a:r>
            <a:r>
              <a:rPr lang="it-IT" dirty="0" smtClean="0"/>
              <a:t> include copyright (</a:t>
            </a:r>
            <a:r>
              <a:rPr lang="it-IT" dirty="0" err="1" smtClean="0"/>
              <a:t>artistic</a:t>
            </a:r>
            <a:r>
              <a:rPr lang="it-IT" dirty="0" smtClean="0"/>
              <a:t> </a:t>
            </a:r>
            <a:r>
              <a:rPr lang="it-IT" dirty="0" err="1" smtClean="0"/>
              <a:t>works</a:t>
            </a:r>
            <a:r>
              <a:rPr lang="it-IT" dirty="0" smtClean="0"/>
              <a:t>, </a:t>
            </a:r>
            <a:r>
              <a:rPr lang="it-IT" dirty="0" err="1" smtClean="0"/>
              <a:t>paintings</a:t>
            </a:r>
            <a:r>
              <a:rPr lang="it-IT" dirty="0" smtClean="0"/>
              <a:t> etc.) and </a:t>
            </a:r>
            <a:r>
              <a:rPr lang="it-IT" dirty="0" err="1" smtClean="0"/>
              <a:t>other</a:t>
            </a:r>
            <a:r>
              <a:rPr lang="it-IT" dirty="0" smtClean="0"/>
              <a:t> </a:t>
            </a:r>
            <a:r>
              <a:rPr lang="it-IT" dirty="0" err="1" smtClean="0"/>
              <a:t>rights</a:t>
            </a:r>
            <a:r>
              <a:rPr lang="it-IT" dirty="0" smtClean="0"/>
              <a:t> (the industrial </a:t>
            </a:r>
            <a:r>
              <a:rPr lang="it-IT" dirty="0" err="1" smtClean="0"/>
              <a:t>properties</a:t>
            </a:r>
            <a:r>
              <a:rPr lang="it-IT" dirty="0" smtClean="0"/>
              <a:t>).</a:t>
            </a:r>
          </a:p>
          <a:p>
            <a:pPr marL="514350" indent="-514350">
              <a:buFontTx/>
              <a:buChar char="-"/>
            </a:pPr>
            <a:endParaRPr lang="it-IT" dirty="0" smtClean="0"/>
          </a:p>
          <a:p>
            <a:pPr marL="514350" indent="-514350">
              <a:buNone/>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buNone/>
            </a:pPr>
            <a:r>
              <a:rPr lang="it-IT" b="1" i="1" dirty="0" err="1" smtClean="0"/>
              <a:t>Intellectual</a:t>
            </a:r>
            <a:r>
              <a:rPr lang="it-IT" b="1" i="1" dirty="0" smtClean="0"/>
              <a:t> </a:t>
            </a:r>
            <a:r>
              <a:rPr lang="it-IT" b="1" i="1" dirty="0" err="1" smtClean="0"/>
              <a:t>property</a:t>
            </a:r>
            <a:r>
              <a:rPr lang="it-IT" b="1" i="1" dirty="0" smtClean="0"/>
              <a:t>: </a:t>
            </a:r>
            <a:r>
              <a:rPr lang="en-US" dirty="0" smtClean="0"/>
              <a:t>The content of the Intellectual property rights is set out mainly in the Berne Convention, the WIPO Copyright Treaty of 1996 and various subsequent international agreements. </a:t>
            </a:r>
            <a:r>
              <a:rPr lang="it-IT" dirty="0" smtClean="0"/>
              <a:t>The Office </a:t>
            </a:r>
            <a:r>
              <a:rPr lang="it-IT" dirty="0" err="1" smtClean="0"/>
              <a:t>for</a:t>
            </a:r>
            <a:r>
              <a:rPr lang="it-IT" dirty="0" smtClean="0"/>
              <a:t> </a:t>
            </a:r>
            <a:r>
              <a:rPr lang="it-IT" dirty="0" err="1" smtClean="0"/>
              <a:t>Harmonisation</a:t>
            </a:r>
            <a:r>
              <a:rPr lang="it-IT" dirty="0" smtClean="0"/>
              <a:t> in the </a:t>
            </a:r>
            <a:r>
              <a:rPr lang="it-IT" dirty="0" err="1" smtClean="0"/>
              <a:t>Internal</a:t>
            </a:r>
            <a:r>
              <a:rPr lang="it-IT" dirty="0" smtClean="0"/>
              <a:t> Market (OHIM), </a:t>
            </a:r>
            <a:r>
              <a:rPr lang="it-IT" dirty="0" err="1" smtClean="0"/>
              <a:t>performs</a:t>
            </a:r>
            <a:r>
              <a:rPr lang="it-IT" dirty="0" smtClean="0"/>
              <a:t> the </a:t>
            </a:r>
            <a:r>
              <a:rPr lang="it-IT" dirty="0" err="1" smtClean="0"/>
              <a:t>tasks</a:t>
            </a:r>
            <a:r>
              <a:rPr lang="it-IT" dirty="0" smtClean="0"/>
              <a:t> </a:t>
            </a:r>
            <a:r>
              <a:rPr lang="it-IT" dirty="0" err="1" smtClean="0"/>
              <a:t>of</a:t>
            </a:r>
            <a:r>
              <a:rPr lang="it-IT" dirty="0" smtClean="0"/>
              <a:t> </a:t>
            </a:r>
            <a:r>
              <a:rPr lang="it-IT" dirty="0" err="1" smtClean="0"/>
              <a:t>registering</a:t>
            </a:r>
            <a:r>
              <a:rPr lang="it-IT" dirty="0" smtClean="0"/>
              <a:t> Community </a:t>
            </a:r>
            <a:r>
              <a:rPr lang="it-IT" dirty="0" err="1" smtClean="0"/>
              <a:t>trade</a:t>
            </a:r>
            <a:r>
              <a:rPr lang="it-IT" dirty="0" smtClean="0"/>
              <a:t> </a:t>
            </a:r>
            <a:r>
              <a:rPr lang="it-IT" dirty="0" err="1" smtClean="0"/>
              <a:t>marks</a:t>
            </a:r>
            <a:r>
              <a:rPr lang="it-IT" dirty="0" smtClean="0"/>
              <a:t> and Community </a:t>
            </a:r>
            <a:r>
              <a:rPr lang="it-IT" dirty="0" err="1" smtClean="0"/>
              <a:t>designs</a:t>
            </a:r>
            <a:r>
              <a:rPr lang="it-IT" dirty="0" smtClean="0"/>
              <a:t>. </a:t>
            </a:r>
            <a:r>
              <a:rPr lang="it-IT" dirty="0" err="1" smtClean="0"/>
              <a:t>With</a:t>
            </a:r>
            <a:r>
              <a:rPr lang="it-IT" dirty="0" smtClean="0"/>
              <a:t> </a:t>
            </a:r>
            <a:r>
              <a:rPr lang="it-IT" dirty="0" err="1" smtClean="0"/>
              <a:t>regard</a:t>
            </a:r>
            <a:r>
              <a:rPr lang="it-IT" dirty="0" smtClean="0"/>
              <a:t> </a:t>
            </a:r>
            <a:r>
              <a:rPr lang="it-IT" dirty="0" err="1" smtClean="0"/>
              <a:t>to</a:t>
            </a:r>
            <a:r>
              <a:rPr lang="it-IT" dirty="0" smtClean="0"/>
              <a:t> future Community </a:t>
            </a:r>
            <a:r>
              <a:rPr lang="it-IT" dirty="0" err="1" smtClean="0"/>
              <a:t>patents</a:t>
            </a:r>
            <a:r>
              <a:rPr lang="it-IT" dirty="0" smtClean="0"/>
              <a:t>, the </a:t>
            </a:r>
            <a:r>
              <a:rPr lang="it-IT" dirty="0" err="1" smtClean="0"/>
              <a:t>European</a:t>
            </a:r>
            <a:r>
              <a:rPr lang="it-IT" dirty="0" smtClean="0"/>
              <a:t> </a:t>
            </a:r>
            <a:r>
              <a:rPr lang="it-IT" dirty="0" err="1" smtClean="0"/>
              <a:t>Patent</a:t>
            </a:r>
            <a:r>
              <a:rPr lang="it-IT" dirty="0" smtClean="0"/>
              <a:t> Office in </a:t>
            </a:r>
            <a:r>
              <a:rPr lang="it-IT" dirty="0" err="1" smtClean="0"/>
              <a:t>Munich</a:t>
            </a:r>
            <a:r>
              <a:rPr lang="it-IT" dirty="0" smtClean="0"/>
              <a:t> </a:t>
            </a:r>
            <a:r>
              <a:rPr lang="it-IT" dirty="0" err="1" smtClean="0"/>
              <a:t>will</a:t>
            </a:r>
            <a:r>
              <a:rPr lang="it-IT" dirty="0" smtClean="0"/>
              <a:t> </a:t>
            </a:r>
            <a:r>
              <a:rPr lang="it-IT" dirty="0" err="1" smtClean="0"/>
              <a:t>be</a:t>
            </a:r>
            <a:r>
              <a:rPr lang="it-IT" dirty="0" smtClean="0"/>
              <a:t> </a:t>
            </a:r>
            <a:r>
              <a:rPr lang="it-IT" dirty="0" err="1" smtClean="0"/>
              <a:t>responsible</a:t>
            </a:r>
            <a:r>
              <a:rPr lang="it-IT" dirty="0" smtClean="0"/>
              <a:t> </a:t>
            </a:r>
            <a:r>
              <a:rPr lang="it-IT" dirty="0" err="1" smtClean="0"/>
              <a:t>for</a:t>
            </a:r>
            <a:r>
              <a:rPr lang="it-IT" dirty="0" smtClean="0"/>
              <a:t> </a:t>
            </a:r>
            <a:r>
              <a:rPr lang="it-IT" dirty="0" err="1" smtClean="0"/>
              <a:t>issuing</a:t>
            </a:r>
            <a:r>
              <a:rPr lang="it-IT" dirty="0" smtClean="0"/>
              <a:t> </a:t>
            </a:r>
            <a:r>
              <a:rPr lang="it-IT" dirty="0" err="1" smtClean="0"/>
              <a:t>such</a:t>
            </a:r>
            <a:r>
              <a:rPr lang="it-IT" dirty="0" smtClean="0"/>
              <a:t> </a:t>
            </a:r>
            <a:r>
              <a:rPr lang="it-IT" dirty="0" err="1" smtClean="0"/>
              <a:t>patents</a:t>
            </a:r>
            <a:r>
              <a:rPr lang="it-IT" dirty="0" smtClean="0"/>
              <a:t>.</a:t>
            </a:r>
          </a:p>
          <a:p>
            <a:pPr>
              <a:buNone/>
            </a:pPr>
            <a:r>
              <a:rPr lang="it-IT" b="1" i="1" dirty="0" smtClean="0"/>
              <a:t>Copyright:</a:t>
            </a:r>
          </a:p>
          <a:p>
            <a:pPr>
              <a:buNone/>
            </a:pPr>
            <a:r>
              <a:rPr lang="it-IT" dirty="0" err="1" smtClean="0"/>
              <a:t>There</a:t>
            </a:r>
            <a:r>
              <a:rPr lang="it-IT" dirty="0" smtClean="0"/>
              <a:t> are </a:t>
            </a:r>
            <a:r>
              <a:rPr lang="it-IT" dirty="0" err="1" smtClean="0"/>
              <a:t>two</a:t>
            </a:r>
            <a:r>
              <a:rPr lang="it-IT" dirty="0" smtClean="0"/>
              <a:t> </a:t>
            </a:r>
            <a:r>
              <a:rPr lang="it-IT" dirty="0" err="1" smtClean="0"/>
              <a:t>conditions</a:t>
            </a:r>
            <a:r>
              <a:rPr lang="it-IT" dirty="0" smtClean="0"/>
              <a:t> </a:t>
            </a:r>
            <a:r>
              <a:rPr lang="it-IT" dirty="0" err="1" smtClean="0"/>
              <a:t>for</a:t>
            </a:r>
            <a:r>
              <a:rPr lang="it-IT" dirty="0" smtClean="0"/>
              <a:t> a work </a:t>
            </a:r>
            <a:r>
              <a:rPr lang="it-IT" dirty="0" err="1" smtClean="0"/>
              <a:t>to</a:t>
            </a:r>
            <a:r>
              <a:rPr lang="it-IT" dirty="0" smtClean="0"/>
              <a:t> </a:t>
            </a:r>
            <a:r>
              <a:rPr lang="it-IT" dirty="0" err="1" smtClean="0"/>
              <a:t>be</a:t>
            </a:r>
            <a:r>
              <a:rPr lang="it-IT" dirty="0" smtClean="0"/>
              <a:t> </a:t>
            </a:r>
            <a:r>
              <a:rPr lang="it-IT" dirty="0" err="1" smtClean="0"/>
              <a:t>protected</a:t>
            </a:r>
            <a:r>
              <a:rPr lang="it-IT" dirty="0" smtClean="0"/>
              <a:t> </a:t>
            </a:r>
            <a:r>
              <a:rPr lang="it-IT" dirty="0" err="1" smtClean="0"/>
              <a:t>with</a:t>
            </a:r>
            <a:r>
              <a:rPr lang="it-IT" dirty="0" smtClean="0"/>
              <a:t> copyright:</a:t>
            </a:r>
          </a:p>
          <a:p>
            <a:pPr>
              <a:buFontTx/>
              <a:buChar char="-"/>
            </a:pPr>
            <a:r>
              <a:rPr lang="it-IT" dirty="0" err="1" smtClean="0"/>
              <a:t>Originality</a:t>
            </a:r>
            <a:r>
              <a:rPr lang="it-IT" dirty="0" smtClean="0"/>
              <a:t> (</a:t>
            </a:r>
            <a:r>
              <a:rPr lang="it-IT" i="1" dirty="0" smtClean="0"/>
              <a:t>the work </a:t>
            </a:r>
            <a:r>
              <a:rPr lang="it-IT" i="1" dirty="0" err="1" smtClean="0"/>
              <a:t>has</a:t>
            </a:r>
            <a:r>
              <a:rPr lang="it-IT" i="1" dirty="0" smtClean="0"/>
              <a:t> </a:t>
            </a:r>
            <a:r>
              <a:rPr lang="it-IT" i="1" dirty="0" err="1" smtClean="0"/>
              <a:t>to</a:t>
            </a:r>
            <a:r>
              <a:rPr lang="it-IT" i="1" dirty="0" smtClean="0"/>
              <a:t> </a:t>
            </a:r>
            <a:r>
              <a:rPr lang="it-IT" i="1" dirty="0" err="1" smtClean="0"/>
              <a:t>be</a:t>
            </a:r>
            <a:r>
              <a:rPr lang="it-IT" i="1" dirty="0" smtClean="0"/>
              <a:t> </a:t>
            </a:r>
            <a:r>
              <a:rPr lang="it-IT" i="1" dirty="0" err="1" smtClean="0"/>
              <a:t>original</a:t>
            </a:r>
            <a:r>
              <a:rPr lang="it-IT" i="1" dirty="0" smtClean="0"/>
              <a:t>)</a:t>
            </a:r>
            <a:endParaRPr lang="it-IT" dirty="0" smtClean="0"/>
          </a:p>
          <a:p>
            <a:pPr>
              <a:buFontTx/>
              <a:buChar char="-"/>
            </a:pPr>
            <a:r>
              <a:rPr lang="it-IT" dirty="0" err="1" smtClean="0"/>
              <a:t>Tangible</a:t>
            </a:r>
            <a:r>
              <a:rPr lang="it-IT" dirty="0" smtClean="0"/>
              <a:t> </a:t>
            </a:r>
            <a:r>
              <a:rPr lang="it-IT" dirty="0" err="1" smtClean="0"/>
              <a:t>form</a:t>
            </a:r>
            <a:r>
              <a:rPr lang="it-IT" dirty="0" smtClean="0"/>
              <a:t> (</a:t>
            </a:r>
            <a:r>
              <a:rPr lang="it-IT" i="1" dirty="0" err="1" smtClean="0"/>
              <a:t>means</a:t>
            </a:r>
            <a:r>
              <a:rPr lang="it-IT" i="1" dirty="0" smtClean="0"/>
              <a:t> </a:t>
            </a:r>
            <a:r>
              <a:rPr lang="it-IT" i="1" dirty="0" err="1" smtClean="0"/>
              <a:t>that</a:t>
            </a:r>
            <a:r>
              <a:rPr lang="it-IT" i="1" dirty="0" smtClean="0"/>
              <a:t> the work </a:t>
            </a:r>
            <a:r>
              <a:rPr lang="it-IT" i="1" dirty="0" err="1" smtClean="0"/>
              <a:t>has</a:t>
            </a:r>
            <a:r>
              <a:rPr lang="it-IT" i="1" dirty="0" smtClean="0"/>
              <a:t> </a:t>
            </a:r>
            <a:r>
              <a:rPr lang="it-IT" i="1" dirty="0" err="1" smtClean="0"/>
              <a:t>to</a:t>
            </a:r>
            <a:r>
              <a:rPr lang="it-IT" i="1" dirty="0" smtClean="0"/>
              <a:t> </a:t>
            </a:r>
            <a:r>
              <a:rPr lang="it-IT" i="1" dirty="0" err="1" smtClean="0"/>
              <a:t>exist</a:t>
            </a:r>
            <a:r>
              <a:rPr lang="it-IT" i="1" dirty="0" smtClean="0"/>
              <a:t> </a:t>
            </a:r>
            <a:r>
              <a:rPr lang="it-IT" i="1" dirty="0" err="1" smtClean="0"/>
              <a:t>physically</a:t>
            </a:r>
            <a:r>
              <a:rPr lang="it-IT" i="1" dirty="0" smtClean="0"/>
              <a:t>)</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dirty="0" err="1" smtClean="0"/>
              <a:t>Important</a:t>
            </a:r>
            <a:r>
              <a:rPr lang="it-IT" dirty="0" smtClean="0"/>
              <a:t> </a:t>
            </a:r>
            <a:r>
              <a:rPr lang="it-IT" dirty="0" err="1" smtClean="0"/>
              <a:t>issues</a:t>
            </a:r>
            <a:r>
              <a:rPr lang="it-IT" dirty="0" smtClean="0"/>
              <a:t> </a:t>
            </a:r>
            <a:r>
              <a:rPr lang="it-IT" dirty="0" err="1" smtClean="0"/>
              <a:t>with</a:t>
            </a:r>
            <a:r>
              <a:rPr lang="it-IT" dirty="0" smtClean="0"/>
              <a:t> </a:t>
            </a:r>
            <a:r>
              <a:rPr lang="it-IT" dirty="0" err="1" smtClean="0"/>
              <a:t>regard</a:t>
            </a:r>
            <a:r>
              <a:rPr lang="it-IT" dirty="0" smtClean="0"/>
              <a:t> </a:t>
            </a:r>
            <a:r>
              <a:rPr lang="it-IT" dirty="0" err="1" smtClean="0"/>
              <a:t>to</a:t>
            </a:r>
            <a:r>
              <a:rPr lang="it-IT" dirty="0" smtClean="0"/>
              <a:t> the </a:t>
            </a:r>
            <a:r>
              <a:rPr lang="it-IT" dirty="0" err="1" smtClean="0"/>
              <a:t>content</a:t>
            </a:r>
            <a:r>
              <a:rPr lang="it-IT" dirty="0" smtClean="0"/>
              <a:t> </a:t>
            </a:r>
            <a:r>
              <a:rPr lang="it-IT" dirty="0" err="1" smtClean="0"/>
              <a:t>of</a:t>
            </a:r>
            <a:r>
              <a:rPr lang="it-IT" dirty="0" smtClean="0"/>
              <a:t> the </a:t>
            </a:r>
            <a:r>
              <a:rPr lang="it-IT" dirty="0" err="1" smtClean="0"/>
              <a:t>intellectual</a:t>
            </a:r>
            <a:r>
              <a:rPr lang="it-IT" dirty="0" smtClean="0"/>
              <a:t> </a:t>
            </a:r>
            <a:r>
              <a:rPr lang="it-IT" dirty="0" err="1" smtClean="0"/>
              <a:t>property</a:t>
            </a:r>
            <a:r>
              <a:rPr lang="it-IT" dirty="0" smtClean="0"/>
              <a:t> </a:t>
            </a:r>
            <a:r>
              <a:rPr lang="it-IT" dirty="0" err="1" smtClean="0"/>
              <a:t>rights</a:t>
            </a:r>
            <a:r>
              <a:rPr lang="it-IT" dirty="0" smtClean="0"/>
              <a:t>!:</a:t>
            </a:r>
          </a:p>
          <a:p>
            <a:pPr>
              <a:buFontTx/>
              <a:buChar char="-"/>
            </a:pPr>
            <a:r>
              <a:rPr lang="it-IT" dirty="0" smtClean="0"/>
              <a:t>The </a:t>
            </a:r>
            <a:r>
              <a:rPr lang="it-IT" dirty="0" err="1" smtClean="0"/>
              <a:t>content</a:t>
            </a:r>
            <a:r>
              <a:rPr lang="it-IT" dirty="0" smtClean="0"/>
              <a:t> </a:t>
            </a:r>
            <a:r>
              <a:rPr lang="it-IT" dirty="0" err="1" smtClean="0"/>
              <a:t>includes</a:t>
            </a:r>
            <a:r>
              <a:rPr lang="it-IT" dirty="0" smtClean="0"/>
              <a:t> </a:t>
            </a:r>
            <a:r>
              <a:rPr lang="it-IT" dirty="0" err="1" smtClean="0"/>
              <a:t>moral</a:t>
            </a:r>
            <a:r>
              <a:rPr lang="it-IT" dirty="0" smtClean="0"/>
              <a:t> and </a:t>
            </a:r>
            <a:r>
              <a:rPr lang="it-IT" dirty="0" err="1" smtClean="0"/>
              <a:t>economic</a:t>
            </a:r>
            <a:r>
              <a:rPr lang="it-IT" dirty="0" smtClean="0"/>
              <a:t> </a:t>
            </a:r>
            <a:r>
              <a:rPr lang="it-IT" dirty="0" err="1" smtClean="0"/>
              <a:t>rights</a:t>
            </a:r>
            <a:endParaRPr lang="it-IT" dirty="0" smtClean="0"/>
          </a:p>
          <a:p>
            <a:pPr>
              <a:buFontTx/>
              <a:buChar char="-"/>
            </a:pPr>
            <a:r>
              <a:rPr lang="it-IT" dirty="0" err="1" smtClean="0"/>
              <a:t>Certain</a:t>
            </a:r>
            <a:r>
              <a:rPr lang="it-IT" dirty="0" smtClean="0"/>
              <a:t> </a:t>
            </a:r>
            <a:r>
              <a:rPr lang="it-IT" dirty="0" err="1" smtClean="0"/>
              <a:t>problems</a:t>
            </a:r>
            <a:r>
              <a:rPr lang="it-IT" dirty="0" smtClean="0"/>
              <a:t> </a:t>
            </a:r>
            <a:r>
              <a:rPr lang="it-IT" dirty="0" err="1" smtClean="0"/>
              <a:t>with</a:t>
            </a:r>
            <a:r>
              <a:rPr lang="it-IT" dirty="0" smtClean="0"/>
              <a:t> the </a:t>
            </a:r>
            <a:r>
              <a:rPr lang="it-IT" dirty="0" err="1" smtClean="0"/>
              <a:t>moral</a:t>
            </a:r>
            <a:r>
              <a:rPr lang="it-IT" dirty="0" smtClean="0"/>
              <a:t> </a:t>
            </a:r>
            <a:r>
              <a:rPr lang="it-IT" dirty="0" err="1" smtClean="0"/>
              <a:t>rights</a:t>
            </a:r>
            <a:r>
              <a:rPr lang="it-IT" dirty="0" smtClean="0"/>
              <a:t> can arrise </a:t>
            </a:r>
            <a:r>
              <a:rPr lang="it-IT" dirty="0" err="1" smtClean="0"/>
              <a:t>within</a:t>
            </a:r>
            <a:r>
              <a:rPr lang="it-IT" dirty="0" smtClean="0"/>
              <a:t> international </a:t>
            </a:r>
            <a:r>
              <a:rPr lang="it-IT" dirty="0" err="1" smtClean="0"/>
              <a:t>projects</a:t>
            </a:r>
            <a:r>
              <a:rPr lang="it-IT" dirty="0" smtClean="0"/>
              <a:t> </a:t>
            </a:r>
            <a:r>
              <a:rPr lang="it-IT" dirty="0" err="1" smtClean="0"/>
              <a:t>if</a:t>
            </a:r>
            <a:r>
              <a:rPr lang="it-IT" dirty="0" smtClean="0"/>
              <a:t> </a:t>
            </a:r>
            <a:r>
              <a:rPr lang="it-IT" dirty="0" err="1" smtClean="0"/>
              <a:t>activity</a:t>
            </a:r>
            <a:r>
              <a:rPr lang="it-IT" dirty="0" smtClean="0"/>
              <a:t> </a:t>
            </a:r>
            <a:r>
              <a:rPr lang="it-IT" dirty="0" err="1" smtClean="0"/>
              <a:t>is</a:t>
            </a:r>
            <a:r>
              <a:rPr lang="it-IT" dirty="0" smtClean="0"/>
              <a:t> </a:t>
            </a:r>
            <a:r>
              <a:rPr lang="it-IT" dirty="0" err="1" smtClean="0"/>
              <a:t>performed</a:t>
            </a:r>
            <a:r>
              <a:rPr lang="it-IT" dirty="0" smtClean="0"/>
              <a:t> </a:t>
            </a:r>
            <a:r>
              <a:rPr lang="it-IT" dirty="0" err="1" smtClean="0"/>
              <a:t>by</a:t>
            </a:r>
            <a:r>
              <a:rPr lang="it-IT" dirty="0" smtClean="0"/>
              <a:t> a </a:t>
            </a:r>
            <a:r>
              <a:rPr lang="it-IT" dirty="0" err="1" smtClean="0"/>
              <a:t>subcontractor</a:t>
            </a:r>
            <a:r>
              <a:rPr lang="it-IT" dirty="0" smtClean="0"/>
              <a:t> </a:t>
            </a:r>
            <a:r>
              <a:rPr lang="it-IT" dirty="0" err="1" smtClean="0"/>
              <a:t>for</a:t>
            </a:r>
            <a:r>
              <a:rPr lang="it-IT" dirty="0" smtClean="0"/>
              <a:t> </a:t>
            </a:r>
            <a:r>
              <a:rPr lang="it-IT" dirty="0" err="1" smtClean="0"/>
              <a:t>example</a:t>
            </a:r>
            <a:r>
              <a:rPr lang="it-IT" dirty="0" smtClean="0"/>
              <a:t> – </a:t>
            </a:r>
            <a:r>
              <a:rPr lang="it-IT" i="1" dirty="0" err="1" smtClean="0"/>
              <a:t>it</a:t>
            </a:r>
            <a:r>
              <a:rPr lang="it-IT" i="1" dirty="0" smtClean="0"/>
              <a:t> </a:t>
            </a:r>
            <a:r>
              <a:rPr lang="it-IT" i="1" dirty="0" err="1" smtClean="0"/>
              <a:t>is</a:t>
            </a:r>
            <a:r>
              <a:rPr lang="it-IT" i="1" dirty="0" smtClean="0"/>
              <a:t> </a:t>
            </a:r>
            <a:r>
              <a:rPr lang="it-IT" i="1" dirty="0" err="1" smtClean="0"/>
              <a:t>good</a:t>
            </a:r>
            <a:r>
              <a:rPr lang="it-IT" i="1" dirty="0" smtClean="0"/>
              <a:t>, </a:t>
            </a:r>
            <a:r>
              <a:rPr lang="it-IT" i="1" dirty="0" err="1" smtClean="0"/>
              <a:t>therefore</a:t>
            </a:r>
            <a:r>
              <a:rPr lang="it-IT" i="1" dirty="0" smtClean="0"/>
              <a:t>, </a:t>
            </a:r>
            <a:r>
              <a:rPr lang="it-IT" i="1" dirty="0" err="1" smtClean="0"/>
              <a:t>to</a:t>
            </a:r>
            <a:r>
              <a:rPr lang="it-IT" i="1" dirty="0" smtClean="0"/>
              <a:t> </a:t>
            </a:r>
            <a:r>
              <a:rPr lang="it-IT" i="1" dirty="0" err="1" smtClean="0"/>
              <a:t>foresee</a:t>
            </a:r>
            <a:r>
              <a:rPr lang="it-IT" i="1" dirty="0" smtClean="0"/>
              <a:t> in the </a:t>
            </a:r>
            <a:r>
              <a:rPr lang="it-IT" i="1" dirty="0" err="1" smtClean="0"/>
              <a:t>subcontracting</a:t>
            </a:r>
            <a:r>
              <a:rPr lang="it-IT" i="1" dirty="0" smtClean="0"/>
              <a:t> agreement </a:t>
            </a:r>
            <a:r>
              <a:rPr lang="it-IT" i="1" dirty="0" err="1" smtClean="0"/>
              <a:t>that</a:t>
            </a:r>
            <a:r>
              <a:rPr lang="it-IT" i="1" dirty="0" smtClean="0"/>
              <a:t> the material the </a:t>
            </a:r>
            <a:r>
              <a:rPr lang="it-IT" i="1" dirty="0" err="1" smtClean="0"/>
              <a:t>author</a:t>
            </a:r>
            <a:r>
              <a:rPr lang="it-IT" i="1" dirty="0" smtClean="0"/>
              <a:t> </a:t>
            </a:r>
            <a:r>
              <a:rPr lang="it-IT" i="1" dirty="0" err="1" smtClean="0"/>
              <a:t>will</a:t>
            </a:r>
            <a:r>
              <a:rPr lang="it-IT" i="1" dirty="0" smtClean="0"/>
              <a:t> create </a:t>
            </a:r>
            <a:r>
              <a:rPr lang="it-IT" i="1" dirty="0" err="1" smtClean="0"/>
              <a:t>may</a:t>
            </a:r>
            <a:r>
              <a:rPr lang="it-IT" i="1" dirty="0" smtClean="0"/>
              <a:t> </a:t>
            </a:r>
            <a:r>
              <a:rPr lang="it-IT" i="1" dirty="0" err="1" smtClean="0"/>
              <a:t>be</a:t>
            </a:r>
            <a:r>
              <a:rPr lang="it-IT" i="1" dirty="0" smtClean="0"/>
              <a:t> </a:t>
            </a:r>
            <a:r>
              <a:rPr lang="it-IT" i="1" dirty="0" err="1" smtClean="0"/>
              <a:t>subsequently</a:t>
            </a:r>
            <a:r>
              <a:rPr lang="it-IT" i="1" dirty="0" smtClean="0"/>
              <a:t> </a:t>
            </a:r>
            <a:r>
              <a:rPr lang="it-IT" i="1" dirty="0" err="1" smtClean="0"/>
              <a:t>used</a:t>
            </a:r>
            <a:r>
              <a:rPr lang="it-IT" i="1" dirty="0" smtClean="0"/>
              <a:t> the </a:t>
            </a:r>
            <a:r>
              <a:rPr lang="it-IT" i="1" dirty="0" err="1" smtClean="0"/>
              <a:t>commissioning</a:t>
            </a:r>
            <a:r>
              <a:rPr lang="it-IT" i="1" dirty="0" smtClean="0"/>
              <a:t> </a:t>
            </a:r>
            <a:r>
              <a:rPr lang="it-IT" i="1" dirty="0" err="1" smtClean="0"/>
              <a:t>entity</a:t>
            </a:r>
            <a:r>
              <a:rPr lang="it-IT" i="1" dirty="0" smtClean="0"/>
              <a:t>. </a:t>
            </a:r>
            <a:endParaRPr lang="it-IT"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buNone/>
            </a:pPr>
            <a:r>
              <a:rPr lang="it-IT" b="1" dirty="0" smtClean="0"/>
              <a:t>OTHER CONTRACTS</a:t>
            </a:r>
          </a:p>
          <a:p>
            <a:pPr>
              <a:buNone/>
            </a:pPr>
            <a:r>
              <a:rPr lang="it-IT" b="1" dirty="0" smtClean="0"/>
              <a:t>1. </a:t>
            </a:r>
            <a:r>
              <a:rPr lang="it-IT" b="1" dirty="0" err="1" smtClean="0"/>
              <a:t>Contract</a:t>
            </a:r>
            <a:r>
              <a:rPr lang="it-IT" b="1" dirty="0" smtClean="0"/>
              <a:t> </a:t>
            </a:r>
            <a:r>
              <a:rPr lang="it-IT" b="1" dirty="0" err="1" smtClean="0"/>
              <a:t>with</a:t>
            </a:r>
            <a:r>
              <a:rPr lang="it-IT" b="1" dirty="0" smtClean="0"/>
              <a:t> associate partner</a:t>
            </a:r>
          </a:p>
          <a:p>
            <a:r>
              <a:rPr lang="it-IT" dirty="0" smtClean="0"/>
              <a:t>In some </a:t>
            </a:r>
            <a:r>
              <a:rPr lang="it-IT" dirty="0" err="1" smtClean="0"/>
              <a:t>projects</a:t>
            </a:r>
            <a:r>
              <a:rPr lang="it-IT" dirty="0" smtClean="0"/>
              <a:t> </a:t>
            </a:r>
            <a:r>
              <a:rPr lang="it-IT" dirty="0" err="1" smtClean="0"/>
              <a:t>it</a:t>
            </a:r>
            <a:r>
              <a:rPr lang="it-IT" dirty="0" smtClean="0"/>
              <a:t> </a:t>
            </a:r>
            <a:r>
              <a:rPr lang="it-IT" dirty="0" err="1" smtClean="0"/>
              <a:t>is</a:t>
            </a:r>
            <a:r>
              <a:rPr lang="it-IT" dirty="0" smtClean="0"/>
              <a:t> </a:t>
            </a:r>
            <a:r>
              <a:rPr lang="it-IT" dirty="0" err="1" smtClean="0"/>
              <a:t>possible</a:t>
            </a:r>
            <a:r>
              <a:rPr lang="it-IT" dirty="0" smtClean="0"/>
              <a:t> the </a:t>
            </a:r>
            <a:r>
              <a:rPr lang="it-IT" dirty="0" err="1" smtClean="0"/>
              <a:t>participation</a:t>
            </a:r>
            <a:r>
              <a:rPr lang="it-IT" dirty="0" smtClean="0"/>
              <a:t> </a:t>
            </a:r>
            <a:r>
              <a:rPr lang="it-IT" dirty="0" err="1" smtClean="0"/>
              <a:t>of</a:t>
            </a:r>
            <a:r>
              <a:rPr lang="it-IT" dirty="0" smtClean="0"/>
              <a:t> </a:t>
            </a:r>
            <a:r>
              <a:rPr lang="it-IT" dirty="0" err="1" smtClean="0"/>
              <a:t>an</a:t>
            </a:r>
            <a:r>
              <a:rPr lang="it-IT" dirty="0" smtClean="0"/>
              <a:t> associate partner:</a:t>
            </a:r>
          </a:p>
          <a:p>
            <a:pPr>
              <a:buFontTx/>
              <a:buChar char="-"/>
            </a:pPr>
            <a:r>
              <a:rPr lang="it-IT" dirty="0" smtClean="0"/>
              <a:t>An associate partner </a:t>
            </a:r>
            <a:r>
              <a:rPr lang="it-IT" dirty="0" err="1" smtClean="0"/>
              <a:t>is</a:t>
            </a:r>
            <a:r>
              <a:rPr lang="it-IT" dirty="0" smtClean="0"/>
              <a:t> a </a:t>
            </a:r>
            <a:r>
              <a:rPr lang="it-IT" dirty="0" err="1" smtClean="0"/>
              <a:t>person</a:t>
            </a:r>
            <a:r>
              <a:rPr lang="it-IT" dirty="0" smtClean="0"/>
              <a:t> </a:t>
            </a:r>
            <a:r>
              <a:rPr lang="it-IT" dirty="0" err="1" smtClean="0"/>
              <a:t>involved</a:t>
            </a:r>
            <a:r>
              <a:rPr lang="it-IT" dirty="0" smtClean="0"/>
              <a:t> in </a:t>
            </a:r>
            <a:r>
              <a:rPr lang="it-IT" dirty="0" err="1" smtClean="0"/>
              <a:t>one</a:t>
            </a:r>
            <a:r>
              <a:rPr lang="it-IT" dirty="0" smtClean="0"/>
              <a:t> or more </a:t>
            </a:r>
            <a:r>
              <a:rPr lang="it-IT" dirty="0" err="1" smtClean="0"/>
              <a:t>activities</a:t>
            </a:r>
            <a:r>
              <a:rPr lang="it-IT" dirty="0" smtClean="0"/>
              <a:t> </a:t>
            </a:r>
            <a:r>
              <a:rPr lang="it-IT" dirty="0" err="1" smtClean="0"/>
              <a:t>of</a:t>
            </a:r>
            <a:r>
              <a:rPr lang="it-IT" dirty="0" smtClean="0"/>
              <a:t> the project </a:t>
            </a:r>
            <a:r>
              <a:rPr lang="it-IT" dirty="0" err="1" smtClean="0"/>
              <a:t>but</a:t>
            </a:r>
            <a:r>
              <a:rPr lang="it-IT" dirty="0" smtClean="0"/>
              <a:t> </a:t>
            </a:r>
            <a:r>
              <a:rPr lang="it-IT" dirty="0" err="1" smtClean="0"/>
              <a:t>not</a:t>
            </a:r>
            <a:r>
              <a:rPr lang="it-IT" dirty="0" smtClean="0"/>
              <a:t> in the </a:t>
            </a:r>
            <a:r>
              <a:rPr lang="it-IT" dirty="0" err="1" smtClean="0"/>
              <a:t>same</a:t>
            </a:r>
            <a:r>
              <a:rPr lang="it-IT" dirty="0" smtClean="0"/>
              <a:t> </a:t>
            </a:r>
            <a:r>
              <a:rPr lang="it-IT" dirty="0" err="1" smtClean="0"/>
              <a:t>terms</a:t>
            </a:r>
            <a:r>
              <a:rPr lang="it-IT" dirty="0" smtClean="0"/>
              <a:t> and </a:t>
            </a:r>
            <a:r>
              <a:rPr lang="it-IT" dirty="0" err="1" smtClean="0"/>
              <a:t>same</a:t>
            </a:r>
            <a:r>
              <a:rPr lang="it-IT" dirty="0" smtClean="0"/>
              <a:t> </a:t>
            </a:r>
            <a:r>
              <a:rPr lang="it-IT" dirty="0" err="1" smtClean="0"/>
              <a:t>involvement</a:t>
            </a:r>
            <a:r>
              <a:rPr lang="it-IT" dirty="0" smtClean="0"/>
              <a:t> </a:t>
            </a:r>
            <a:r>
              <a:rPr lang="it-IT" dirty="0" err="1" smtClean="0"/>
              <a:t>as</a:t>
            </a:r>
            <a:r>
              <a:rPr lang="it-IT" dirty="0" smtClean="0"/>
              <a:t> the partner;</a:t>
            </a:r>
          </a:p>
          <a:p>
            <a:pPr>
              <a:buFontTx/>
              <a:buChar char="-"/>
            </a:pPr>
            <a:r>
              <a:rPr lang="it-IT" dirty="0" smtClean="0"/>
              <a:t>The associate partner </a:t>
            </a:r>
            <a:r>
              <a:rPr lang="it-IT" dirty="0" err="1" smtClean="0"/>
              <a:t>does</a:t>
            </a:r>
            <a:r>
              <a:rPr lang="it-IT" dirty="0" smtClean="0"/>
              <a:t> </a:t>
            </a:r>
            <a:r>
              <a:rPr lang="it-IT" dirty="0" err="1" smtClean="0"/>
              <a:t>not</a:t>
            </a:r>
            <a:r>
              <a:rPr lang="it-IT" dirty="0" smtClean="0"/>
              <a:t> </a:t>
            </a:r>
            <a:r>
              <a:rPr lang="it-IT" dirty="0" err="1" smtClean="0"/>
              <a:t>have</a:t>
            </a:r>
            <a:r>
              <a:rPr lang="it-IT" dirty="0" smtClean="0"/>
              <a:t> </a:t>
            </a:r>
            <a:r>
              <a:rPr lang="it-IT" dirty="0" err="1" smtClean="0"/>
              <a:t>to</a:t>
            </a:r>
            <a:r>
              <a:rPr lang="it-IT" dirty="0" smtClean="0"/>
              <a:t> </a:t>
            </a:r>
            <a:r>
              <a:rPr lang="it-IT" dirty="0" err="1" smtClean="0"/>
              <a:t>contribute</a:t>
            </a:r>
            <a:r>
              <a:rPr lang="it-IT" dirty="0" smtClean="0"/>
              <a:t> </a:t>
            </a:r>
            <a:r>
              <a:rPr lang="it-IT" dirty="0" smtClean="0"/>
              <a:t>in </a:t>
            </a:r>
            <a:r>
              <a:rPr lang="it-IT" dirty="0" err="1" smtClean="0"/>
              <a:t>financial</a:t>
            </a:r>
            <a:r>
              <a:rPr lang="it-IT" dirty="0" smtClean="0"/>
              <a:t> </a:t>
            </a:r>
            <a:r>
              <a:rPr lang="it-IT" dirty="0" err="1" smtClean="0"/>
              <a:t>terms</a:t>
            </a:r>
            <a:r>
              <a:rPr lang="it-IT" dirty="0" smtClean="0"/>
              <a:t> </a:t>
            </a:r>
            <a:r>
              <a:rPr lang="it-IT" dirty="0" smtClean="0"/>
              <a:t>and the </a:t>
            </a:r>
            <a:r>
              <a:rPr lang="it-IT" dirty="0" err="1" smtClean="0"/>
              <a:t>costs</a:t>
            </a:r>
            <a:r>
              <a:rPr lang="it-IT" dirty="0" smtClean="0"/>
              <a:t> </a:t>
            </a:r>
            <a:r>
              <a:rPr lang="it-IT" dirty="0" err="1" smtClean="0"/>
              <a:t>incurred</a:t>
            </a:r>
            <a:r>
              <a:rPr lang="it-IT" dirty="0" smtClean="0"/>
              <a:t> </a:t>
            </a:r>
            <a:r>
              <a:rPr lang="it-IT" dirty="0" err="1" smtClean="0"/>
              <a:t>by</a:t>
            </a:r>
            <a:r>
              <a:rPr lang="it-IT" dirty="0" smtClean="0"/>
              <a:t> </a:t>
            </a:r>
            <a:r>
              <a:rPr lang="it-IT" dirty="0" err="1" smtClean="0"/>
              <a:t>him</a:t>
            </a:r>
            <a:r>
              <a:rPr lang="it-IT" dirty="0" smtClean="0"/>
              <a:t> are </a:t>
            </a:r>
            <a:r>
              <a:rPr lang="it-IT" dirty="0" err="1" smtClean="0"/>
              <a:t>not</a:t>
            </a:r>
            <a:r>
              <a:rPr lang="it-IT" dirty="0" smtClean="0"/>
              <a:t> </a:t>
            </a:r>
            <a:r>
              <a:rPr lang="it-IT" dirty="0" err="1" smtClean="0"/>
              <a:t>eligible</a:t>
            </a:r>
            <a:r>
              <a:rPr lang="it-IT" dirty="0" smtClean="0"/>
              <a:t>, </a:t>
            </a:r>
            <a:r>
              <a:rPr lang="it-IT" dirty="0" err="1" smtClean="0"/>
              <a:t>unless</a:t>
            </a:r>
            <a:r>
              <a:rPr lang="it-IT" dirty="0" smtClean="0"/>
              <a:t> </a:t>
            </a:r>
            <a:r>
              <a:rPr lang="it-IT" dirty="0" err="1" smtClean="0"/>
              <a:t>they</a:t>
            </a:r>
            <a:r>
              <a:rPr lang="it-IT" dirty="0" smtClean="0"/>
              <a:t> are </a:t>
            </a:r>
            <a:r>
              <a:rPr lang="it-IT" dirty="0" err="1" smtClean="0"/>
              <a:t>reimbursements</a:t>
            </a:r>
            <a:r>
              <a:rPr lang="it-IT" dirty="0" smtClean="0"/>
              <a:t>;</a:t>
            </a:r>
          </a:p>
          <a:p>
            <a:pPr>
              <a:buFontTx/>
              <a:buChar char="-"/>
            </a:pPr>
            <a:r>
              <a:rPr lang="it-IT" dirty="0" err="1" smtClean="0"/>
              <a:t>To</a:t>
            </a:r>
            <a:r>
              <a:rPr lang="it-IT" dirty="0" smtClean="0"/>
              <a:t> </a:t>
            </a:r>
            <a:r>
              <a:rPr lang="it-IT" dirty="0" err="1" smtClean="0"/>
              <a:t>demonstrate</a:t>
            </a:r>
            <a:r>
              <a:rPr lang="it-IT" dirty="0" smtClean="0"/>
              <a:t> </a:t>
            </a:r>
            <a:r>
              <a:rPr lang="it-IT" dirty="0" err="1" smtClean="0"/>
              <a:t>his</a:t>
            </a:r>
            <a:r>
              <a:rPr lang="it-IT" dirty="0" smtClean="0"/>
              <a:t> </a:t>
            </a:r>
            <a:r>
              <a:rPr lang="it-IT" dirty="0" err="1" smtClean="0"/>
              <a:t>involvement</a:t>
            </a:r>
            <a:r>
              <a:rPr lang="it-IT" dirty="0" smtClean="0"/>
              <a:t> a </a:t>
            </a:r>
            <a:r>
              <a:rPr lang="it-IT" dirty="0" err="1" smtClean="0"/>
              <a:t>letter</a:t>
            </a:r>
            <a:r>
              <a:rPr lang="it-IT" dirty="0" smtClean="0"/>
              <a:t> </a:t>
            </a:r>
            <a:r>
              <a:rPr lang="it-IT" dirty="0" err="1" smtClean="0"/>
              <a:t>of</a:t>
            </a:r>
            <a:r>
              <a:rPr lang="it-IT" dirty="0" smtClean="0"/>
              <a:t> </a:t>
            </a:r>
            <a:r>
              <a:rPr lang="it-IT" dirty="0" err="1" smtClean="0"/>
              <a:t>association</a:t>
            </a:r>
            <a:r>
              <a:rPr lang="it-IT" dirty="0" smtClean="0"/>
              <a:t>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attached</a:t>
            </a:r>
            <a:r>
              <a:rPr lang="it-IT" dirty="0" smtClean="0"/>
              <a:t> </a:t>
            </a:r>
            <a:r>
              <a:rPr lang="it-IT" dirty="0" err="1" smtClean="0"/>
              <a:t>to</a:t>
            </a:r>
            <a:r>
              <a:rPr lang="it-IT" dirty="0" smtClean="0"/>
              <a:t> the project </a:t>
            </a:r>
            <a:r>
              <a:rPr lang="it-IT" dirty="0" err="1" smtClean="0"/>
              <a:t>proposal</a:t>
            </a:r>
            <a:r>
              <a:rPr lang="it-IT" dirty="0" smtClean="0"/>
              <a:t> </a:t>
            </a:r>
            <a:r>
              <a:rPr lang="it-IT" dirty="0" err="1" smtClean="0"/>
              <a:t>signed</a:t>
            </a:r>
            <a:r>
              <a:rPr lang="it-IT" dirty="0" smtClean="0"/>
              <a:t> </a:t>
            </a:r>
            <a:r>
              <a:rPr lang="it-IT" dirty="0" err="1" smtClean="0"/>
              <a:t>by</a:t>
            </a:r>
            <a:r>
              <a:rPr lang="it-IT" dirty="0" smtClean="0"/>
              <a:t> the </a:t>
            </a:r>
            <a:r>
              <a:rPr lang="it-IT" dirty="0" err="1" smtClean="0"/>
              <a:t>legal</a:t>
            </a:r>
            <a:r>
              <a:rPr lang="it-IT" dirty="0" smtClean="0"/>
              <a:t> </a:t>
            </a:r>
            <a:r>
              <a:rPr lang="it-IT" dirty="0" err="1" smtClean="0"/>
              <a:t>representative</a:t>
            </a:r>
            <a:r>
              <a:rPr lang="it-IT" dirty="0" smtClean="0"/>
              <a:t>.</a:t>
            </a:r>
          </a:p>
          <a:p>
            <a:pPr>
              <a:buFontTx/>
              <a:buChar char="-"/>
            </a:pPr>
            <a:endParaRPr lang="it-IT" dirty="0" smtClean="0"/>
          </a:p>
          <a:p>
            <a:endParaRPr lang="it-IT" dirty="0" smtClean="0"/>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it-IT" b="1" dirty="0" smtClean="0"/>
              <a:t>2. </a:t>
            </a:r>
            <a:r>
              <a:rPr lang="it-IT" b="1" dirty="0" err="1" smtClean="0"/>
              <a:t>Subcontracting</a:t>
            </a:r>
            <a:r>
              <a:rPr lang="it-IT" b="1" dirty="0" smtClean="0"/>
              <a:t> </a:t>
            </a:r>
            <a:r>
              <a:rPr lang="it-IT" dirty="0" err="1" smtClean="0"/>
              <a:t>If</a:t>
            </a:r>
            <a:r>
              <a:rPr lang="it-IT" dirty="0" smtClean="0"/>
              <a:t> the </a:t>
            </a:r>
            <a:r>
              <a:rPr lang="it-IT" dirty="0" err="1" smtClean="0"/>
              <a:t>beneficiary</a:t>
            </a:r>
            <a:r>
              <a:rPr lang="it-IT" dirty="0" smtClean="0"/>
              <a:t> or the </a:t>
            </a:r>
            <a:r>
              <a:rPr lang="it-IT" dirty="0" err="1" smtClean="0"/>
              <a:t>partners</a:t>
            </a:r>
            <a:r>
              <a:rPr lang="it-IT" dirty="0" smtClean="0"/>
              <a:t> are </a:t>
            </a:r>
            <a:r>
              <a:rPr lang="it-IT" dirty="0" err="1" smtClean="0"/>
              <a:t>not</a:t>
            </a:r>
            <a:r>
              <a:rPr lang="it-IT" dirty="0" smtClean="0"/>
              <a:t> </a:t>
            </a:r>
            <a:r>
              <a:rPr lang="it-IT" dirty="0" err="1" smtClean="0"/>
              <a:t>able</a:t>
            </a:r>
            <a:r>
              <a:rPr lang="it-IT" dirty="0" smtClean="0"/>
              <a:t> </a:t>
            </a:r>
            <a:r>
              <a:rPr lang="it-IT" dirty="0" err="1" smtClean="0"/>
              <a:t>to</a:t>
            </a:r>
            <a:r>
              <a:rPr lang="it-IT" dirty="0" smtClean="0"/>
              <a:t> </a:t>
            </a:r>
            <a:r>
              <a:rPr lang="it-IT" dirty="0" err="1" smtClean="0"/>
              <a:t>directly</a:t>
            </a:r>
            <a:r>
              <a:rPr lang="it-IT" dirty="0" smtClean="0"/>
              <a:t> </a:t>
            </a:r>
            <a:r>
              <a:rPr lang="it-IT" dirty="0" err="1" smtClean="0"/>
              <a:t>realize</a:t>
            </a:r>
            <a:r>
              <a:rPr lang="it-IT" dirty="0" smtClean="0"/>
              <a:t> some </a:t>
            </a:r>
            <a:r>
              <a:rPr lang="it-IT" dirty="0" err="1" smtClean="0"/>
              <a:t>of</a:t>
            </a:r>
            <a:r>
              <a:rPr lang="it-IT" dirty="0" smtClean="0"/>
              <a:t> the </a:t>
            </a:r>
            <a:r>
              <a:rPr lang="it-IT" dirty="0" err="1" smtClean="0"/>
              <a:t>activities</a:t>
            </a:r>
            <a:r>
              <a:rPr lang="it-IT" dirty="0" smtClean="0"/>
              <a:t> </a:t>
            </a:r>
            <a:r>
              <a:rPr lang="it-IT" dirty="0" err="1" smtClean="0"/>
              <a:t>of</a:t>
            </a:r>
            <a:r>
              <a:rPr lang="it-IT" dirty="0" smtClean="0"/>
              <a:t> the project, </a:t>
            </a:r>
            <a:r>
              <a:rPr lang="it-IT" dirty="0" err="1" smtClean="0"/>
              <a:t>it</a:t>
            </a:r>
            <a:r>
              <a:rPr lang="it-IT" dirty="0" smtClean="0"/>
              <a:t> </a:t>
            </a:r>
            <a:r>
              <a:rPr lang="it-IT" dirty="0" err="1" smtClean="0"/>
              <a:t>is</a:t>
            </a:r>
            <a:r>
              <a:rPr lang="it-IT" dirty="0" smtClean="0"/>
              <a:t> </a:t>
            </a:r>
            <a:r>
              <a:rPr lang="it-IT" dirty="0" err="1" smtClean="0"/>
              <a:t>possible</a:t>
            </a:r>
            <a:r>
              <a:rPr lang="it-IT" dirty="0" smtClean="0"/>
              <a:t> </a:t>
            </a:r>
            <a:r>
              <a:rPr lang="it-IT" dirty="0" err="1" smtClean="0"/>
              <a:t>to</a:t>
            </a:r>
            <a:r>
              <a:rPr lang="it-IT" dirty="0" smtClean="0"/>
              <a:t> </a:t>
            </a:r>
            <a:r>
              <a:rPr lang="it-IT" dirty="0" err="1" smtClean="0"/>
              <a:t>use</a:t>
            </a:r>
            <a:r>
              <a:rPr lang="it-IT" dirty="0" smtClean="0"/>
              <a:t> </a:t>
            </a:r>
            <a:r>
              <a:rPr lang="it-IT" dirty="0" err="1" smtClean="0"/>
              <a:t>procedures</a:t>
            </a:r>
            <a:r>
              <a:rPr lang="it-IT" dirty="0" smtClean="0"/>
              <a:t> </a:t>
            </a:r>
            <a:r>
              <a:rPr lang="it-IT" dirty="0" err="1" smtClean="0"/>
              <a:t>of</a:t>
            </a:r>
            <a:r>
              <a:rPr lang="it-IT" dirty="0" smtClean="0"/>
              <a:t> </a:t>
            </a:r>
            <a:r>
              <a:rPr lang="it-IT" dirty="0" err="1" smtClean="0"/>
              <a:t>subcontracting</a:t>
            </a:r>
            <a:r>
              <a:rPr lang="it-IT" dirty="0" smtClean="0"/>
              <a:t>, </a:t>
            </a:r>
            <a:r>
              <a:rPr lang="it-IT" dirty="0" err="1" smtClean="0"/>
              <a:t>assigning</a:t>
            </a:r>
            <a:r>
              <a:rPr lang="it-IT" dirty="0" smtClean="0"/>
              <a:t> </a:t>
            </a:r>
            <a:r>
              <a:rPr lang="it-IT" dirty="0" err="1" smtClean="0"/>
              <a:t>to</a:t>
            </a:r>
            <a:r>
              <a:rPr lang="it-IT" dirty="0" smtClean="0"/>
              <a:t> </a:t>
            </a:r>
            <a:r>
              <a:rPr lang="it-IT" dirty="0" err="1" smtClean="0"/>
              <a:t>external</a:t>
            </a:r>
            <a:r>
              <a:rPr lang="it-IT" dirty="0" smtClean="0"/>
              <a:t> </a:t>
            </a:r>
            <a:r>
              <a:rPr lang="it-IT" dirty="0" err="1" smtClean="0"/>
              <a:t>experts</a:t>
            </a:r>
            <a:r>
              <a:rPr lang="it-IT" dirty="0" smtClean="0"/>
              <a:t> the </a:t>
            </a:r>
            <a:r>
              <a:rPr lang="it-IT" dirty="0" err="1" smtClean="0"/>
              <a:t>realization</a:t>
            </a:r>
            <a:r>
              <a:rPr lang="it-IT" dirty="0" smtClean="0"/>
              <a:t> </a:t>
            </a:r>
            <a:r>
              <a:rPr lang="it-IT" dirty="0" err="1" smtClean="0"/>
              <a:t>of</a:t>
            </a:r>
            <a:r>
              <a:rPr lang="it-IT" dirty="0" smtClean="0"/>
              <a:t> </a:t>
            </a:r>
            <a:r>
              <a:rPr lang="it-IT" dirty="0" err="1" smtClean="0"/>
              <a:t>individual</a:t>
            </a:r>
            <a:r>
              <a:rPr lang="it-IT" dirty="0" smtClean="0"/>
              <a:t> </a:t>
            </a:r>
            <a:r>
              <a:rPr lang="it-IT" dirty="0" err="1" smtClean="0"/>
              <a:t>tasks</a:t>
            </a:r>
            <a:r>
              <a:rPr lang="it-IT" dirty="0" smtClean="0"/>
              <a:t> or </a:t>
            </a:r>
            <a:r>
              <a:rPr lang="it-IT" dirty="0" err="1" smtClean="0"/>
              <a:t>parts</a:t>
            </a:r>
            <a:r>
              <a:rPr lang="it-IT" dirty="0" smtClean="0"/>
              <a:t> </a:t>
            </a:r>
            <a:r>
              <a:rPr lang="it-IT" dirty="0" err="1" smtClean="0"/>
              <a:t>of</a:t>
            </a:r>
            <a:r>
              <a:rPr lang="it-IT" dirty="0" smtClean="0"/>
              <a:t> </a:t>
            </a:r>
            <a:r>
              <a:rPr lang="it-IT" dirty="0" err="1" smtClean="0"/>
              <a:t>them</a:t>
            </a:r>
            <a:r>
              <a:rPr lang="it-IT" dirty="0" smtClean="0"/>
              <a:t>. The </a:t>
            </a:r>
            <a:r>
              <a:rPr lang="it-IT" dirty="0" err="1" smtClean="0"/>
              <a:t>steps</a:t>
            </a:r>
            <a:r>
              <a:rPr lang="it-IT" dirty="0" smtClean="0"/>
              <a:t> </a:t>
            </a:r>
            <a:r>
              <a:rPr lang="it-IT" dirty="0" err="1" smtClean="0"/>
              <a:t>to</a:t>
            </a:r>
            <a:r>
              <a:rPr lang="it-IT" dirty="0" smtClean="0"/>
              <a:t> </a:t>
            </a:r>
            <a:r>
              <a:rPr lang="it-IT" dirty="0" err="1" smtClean="0"/>
              <a:t>be</a:t>
            </a:r>
            <a:r>
              <a:rPr lang="it-IT" dirty="0" smtClean="0"/>
              <a:t> </a:t>
            </a:r>
            <a:r>
              <a:rPr lang="it-IT" dirty="0" err="1" smtClean="0"/>
              <a:t>taken</a:t>
            </a:r>
            <a:r>
              <a:rPr lang="it-IT" dirty="0" smtClean="0"/>
              <a:t> </a:t>
            </a:r>
            <a:r>
              <a:rPr lang="it-IT" dirty="0" err="1" smtClean="0"/>
              <a:t>to</a:t>
            </a:r>
            <a:r>
              <a:rPr lang="it-IT" dirty="0" smtClean="0"/>
              <a:t> </a:t>
            </a:r>
            <a:r>
              <a:rPr lang="it-IT" dirty="0" err="1" smtClean="0"/>
              <a:t>choose</a:t>
            </a:r>
            <a:r>
              <a:rPr lang="it-IT" dirty="0" smtClean="0"/>
              <a:t> the </a:t>
            </a:r>
            <a:r>
              <a:rPr lang="it-IT" dirty="0" err="1" smtClean="0"/>
              <a:t>subcontractor</a:t>
            </a:r>
            <a:r>
              <a:rPr lang="it-IT" dirty="0" smtClean="0"/>
              <a:t> </a:t>
            </a:r>
            <a:r>
              <a:rPr lang="it-IT" dirty="0" err="1" smtClean="0"/>
              <a:t>follows</a:t>
            </a:r>
            <a:r>
              <a:rPr lang="it-IT" dirty="0" smtClean="0"/>
              <a:t> 2 </a:t>
            </a:r>
            <a:r>
              <a:rPr lang="it-IT" dirty="0" err="1" smtClean="0"/>
              <a:t>principles</a:t>
            </a:r>
            <a:r>
              <a:rPr lang="it-IT" dirty="0" smtClean="0"/>
              <a:t> </a:t>
            </a:r>
            <a:r>
              <a:rPr lang="it-IT" dirty="0" err="1" smtClean="0"/>
              <a:t>of</a:t>
            </a:r>
            <a:r>
              <a:rPr lang="it-IT" dirty="0" smtClean="0"/>
              <a:t> </a:t>
            </a:r>
            <a:r>
              <a:rPr lang="it-IT" dirty="0" err="1" smtClean="0"/>
              <a:t>reference</a:t>
            </a:r>
            <a:r>
              <a:rPr lang="it-IT" dirty="0" smtClean="0"/>
              <a:t>:</a:t>
            </a:r>
          </a:p>
          <a:p>
            <a:pPr>
              <a:buFontTx/>
              <a:buChar char="-"/>
            </a:pPr>
            <a:r>
              <a:rPr lang="it-IT" dirty="0" smtClean="0"/>
              <a:t>The </a:t>
            </a:r>
            <a:r>
              <a:rPr lang="it-IT" dirty="0" err="1" smtClean="0"/>
              <a:t>current</a:t>
            </a:r>
            <a:r>
              <a:rPr lang="it-IT" dirty="0" smtClean="0"/>
              <a:t> </a:t>
            </a:r>
            <a:r>
              <a:rPr lang="it-IT" dirty="0" err="1" smtClean="0"/>
              <a:t>regulation</a:t>
            </a:r>
            <a:r>
              <a:rPr lang="it-IT" dirty="0" smtClean="0"/>
              <a:t> on </a:t>
            </a:r>
            <a:r>
              <a:rPr lang="it-IT" dirty="0" err="1" smtClean="0"/>
              <a:t>procurement</a:t>
            </a:r>
            <a:r>
              <a:rPr lang="it-IT" dirty="0" smtClean="0"/>
              <a:t> in the State </a:t>
            </a:r>
            <a:r>
              <a:rPr lang="it-IT" dirty="0" err="1" smtClean="0"/>
              <a:t>where</a:t>
            </a:r>
            <a:r>
              <a:rPr lang="it-IT" dirty="0" smtClean="0"/>
              <a:t> </a:t>
            </a:r>
            <a:r>
              <a:rPr lang="it-IT" dirty="0" err="1" smtClean="0"/>
              <a:t>takes</a:t>
            </a:r>
            <a:r>
              <a:rPr lang="it-IT" dirty="0" smtClean="0"/>
              <a:t> </a:t>
            </a:r>
            <a:r>
              <a:rPr lang="it-IT" dirty="0" err="1" smtClean="0"/>
              <a:t>place</a:t>
            </a:r>
            <a:r>
              <a:rPr lang="it-IT" dirty="0" smtClean="0"/>
              <a:t> the </a:t>
            </a:r>
            <a:r>
              <a:rPr lang="it-IT" dirty="0" err="1" smtClean="0"/>
              <a:t>subcontracting</a:t>
            </a:r>
            <a:r>
              <a:rPr lang="it-IT" dirty="0" smtClean="0"/>
              <a:t>;</a:t>
            </a:r>
          </a:p>
          <a:p>
            <a:pPr>
              <a:buFontTx/>
              <a:buChar char="-"/>
            </a:pPr>
            <a:r>
              <a:rPr lang="it-IT" dirty="0" err="1" smtClean="0"/>
              <a:t>any</a:t>
            </a:r>
            <a:r>
              <a:rPr lang="it-IT" dirty="0" smtClean="0"/>
              <a:t> </a:t>
            </a:r>
            <a:r>
              <a:rPr lang="it-IT" dirty="0" err="1" smtClean="0"/>
              <a:t>conditions</a:t>
            </a:r>
            <a:r>
              <a:rPr lang="it-IT" dirty="0" smtClean="0"/>
              <a:t> </a:t>
            </a:r>
            <a:r>
              <a:rPr lang="it-IT" dirty="0" err="1" smtClean="0"/>
              <a:t>imposed</a:t>
            </a:r>
            <a:r>
              <a:rPr lang="it-IT" dirty="0" smtClean="0"/>
              <a:t> </a:t>
            </a:r>
            <a:r>
              <a:rPr lang="it-IT" dirty="0" err="1" smtClean="0"/>
              <a:t>by</a:t>
            </a:r>
            <a:r>
              <a:rPr lang="it-IT" dirty="0" smtClean="0"/>
              <a:t> the </a:t>
            </a:r>
            <a:r>
              <a:rPr lang="it-IT" dirty="0" err="1" smtClean="0"/>
              <a:t>European</a:t>
            </a:r>
            <a:r>
              <a:rPr lang="it-IT" dirty="0" smtClean="0"/>
              <a:t> </a:t>
            </a:r>
            <a:r>
              <a:rPr lang="it-IT" dirty="0" err="1" smtClean="0"/>
              <a:t>Commission</a:t>
            </a:r>
            <a:r>
              <a:rPr lang="it-IT" dirty="0" smtClean="0"/>
              <a:t> and in the </a:t>
            </a:r>
            <a:r>
              <a:rPr lang="it-IT" dirty="0" err="1" smtClean="0"/>
              <a:t>applicant</a:t>
            </a:r>
            <a:r>
              <a:rPr lang="it-IT" dirty="0" smtClean="0"/>
              <a:t> guide.</a:t>
            </a:r>
          </a:p>
          <a:p>
            <a:pPr>
              <a:buNone/>
            </a:pPr>
            <a:endParaRPr lang="it-IT"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buNone/>
            </a:pPr>
            <a:r>
              <a:rPr lang="it-IT" b="1" dirty="0" smtClean="0"/>
              <a:t>3.</a:t>
            </a:r>
            <a:r>
              <a:rPr lang="it-IT" dirty="0" smtClean="0"/>
              <a:t> </a:t>
            </a:r>
            <a:r>
              <a:rPr lang="en-US" b="1" dirty="0" smtClean="0"/>
              <a:t>Contracts between the Commission and the Consortium</a:t>
            </a:r>
          </a:p>
          <a:p>
            <a:pPr>
              <a:buFontTx/>
              <a:buChar char="-"/>
            </a:pPr>
            <a:r>
              <a:rPr lang="it-IT" dirty="0" smtClean="0"/>
              <a:t>In </a:t>
            </a:r>
            <a:r>
              <a:rPr lang="it-IT" dirty="0" err="1" smtClean="0"/>
              <a:t>all</a:t>
            </a:r>
            <a:r>
              <a:rPr lang="it-IT" dirty="0" smtClean="0"/>
              <a:t> </a:t>
            </a:r>
            <a:r>
              <a:rPr lang="it-IT" dirty="0" err="1" smtClean="0"/>
              <a:t>types</a:t>
            </a:r>
            <a:r>
              <a:rPr lang="it-IT" dirty="0" smtClean="0"/>
              <a:t> </a:t>
            </a:r>
            <a:r>
              <a:rPr lang="it-IT" dirty="0" err="1" smtClean="0"/>
              <a:t>of</a:t>
            </a:r>
            <a:r>
              <a:rPr lang="it-IT" dirty="0" smtClean="0"/>
              <a:t> </a:t>
            </a:r>
            <a:r>
              <a:rPr lang="it-IT" dirty="0" err="1" smtClean="0"/>
              <a:t>calls</a:t>
            </a:r>
            <a:r>
              <a:rPr lang="it-IT" dirty="0" smtClean="0"/>
              <a:t> </a:t>
            </a:r>
            <a:r>
              <a:rPr lang="it-IT" dirty="0" err="1" smtClean="0"/>
              <a:t>for</a:t>
            </a:r>
            <a:r>
              <a:rPr lang="it-IT" dirty="0" smtClean="0"/>
              <a:t> </a:t>
            </a:r>
            <a:r>
              <a:rPr lang="it-IT" dirty="0" err="1" smtClean="0"/>
              <a:t>proposals</a:t>
            </a:r>
            <a:r>
              <a:rPr lang="it-IT" dirty="0" smtClean="0"/>
              <a:t> </a:t>
            </a:r>
            <a:r>
              <a:rPr lang="it-IT" dirty="0" err="1" smtClean="0"/>
              <a:t>related</a:t>
            </a:r>
            <a:r>
              <a:rPr lang="it-IT" dirty="0" smtClean="0"/>
              <a:t> </a:t>
            </a:r>
            <a:r>
              <a:rPr lang="it-IT" dirty="0" err="1" smtClean="0"/>
              <a:t>to</a:t>
            </a:r>
            <a:r>
              <a:rPr lang="it-IT" dirty="0" smtClean="0"/>
              <a:t> </a:t>
            </a:r>
            <a:r>
              <a:rPr lang="it-IT" dirty="0" err="1" smtClean="0"/>
              <a:t>grants</a:t>
            </a:r>
            <a:r>
              <a:rPr lang="it-IT" dirty="0" smtClean="0"/>
              <a:t> </a:t>
            </a:r>
            <a:r>
              <a:rPr lang="it-IT" dirty="0" err="1" smtClean="0"/>
              <a:t>born</a:t>
            </a:r>
            <a:r>
              <a:rPr lang="it-IT" dirty="0" smtClean="0"/>
              <a:t> on community </a:t>
            </a:r>
            <a:r>
              <a:rPr lang="it-IT" dirty="0" err="1" smtClean="0"/>
              <a:t>programs</a:t>
            </a:r>
            <a:r>
              <a:rPr lang="it-IT" dirty="0" smtClean="0"/>
              <a:t> </a:t>
            </a:r>
            <a:r>
              <a:rPr lang="it-IT" dirty="0" err="1" smtClean="0"/>
              <a:t>of</a:t>
            </a:r>
            <a:r>
              <a:rPr lang="it-IT" dirty="0" smtClean="0"/>
              <a:t> the </a:t>
            </a:r>
            <a:r>
              <a:rPr lang="it-IT" dirty="0" err="1" smtClean="0"/>
              <a:t>various</a:t>
            </a:r>
            <a:r>
              <a:rPr lang="it-IT" dirty="0" smtClean="0"/>
              <a:t> </a:t>
            </a:r>
            <a:r>
              <a:rPr lang="it-IT" dirty="0" err="1" smtClean="0"/>
              <a:t>General</a:t>
            </a:r>
            <a:r>
              <a:rPr lang="it-IT" dirty="0" smtClean="0"/>
              <a:t> </a:t>
            </a:r>
            <a:r>
              <a:rPr lang="it-IT" dirty="0" err="1" smtClean="0"/>
              <a:t>Directorates</a:t>
            </a:r>
            <a:r>
              <a:rPr lang="it-IT" dirty="0" smtClean="0"/>
              <a:t> </a:t>
            </a:r>
            <a:r>
              <a:rPr lang="it-IT" dirty="0" err="1" smtClean="0"/>
              <a:t>there</a:t>
            </a:r>
            <a:r>
              <a:rPr lang="it-IT" dirty="0" smtClean="0"/>
              <a:t> </a:t>
            </a:r>
            <a:r>
              <a:rPr lang="it-IT" dirty="0" err="1" smtClean="0"/>
              <a:t>is</a:t>
            </a:r>
            <a:r>
              <a:rPr lang="it-IT" dirty="0" smtClean="0"/>
              <a:t> a </a:t>
            </a:r>
            <a:r>
              <a:rPr lang="it-IT" dirty="0" err="1" smtClean="0"/>
              <a:t>formal</a:t>
            </a:r>
            <a:r>
              <a:rPr lang="it-IT" dirty="0" smtClean="0"/>
              <a:t> </a:t>
            </a:r>
            <a:r>
              <a:rPr lang="it-IT" dirty="0" err="1" smtClean="0"/>
              <a:t>requirement</a:t>
            </a:r>
            <a:r>
              <a:rPr lang="it-IT" dirty="0" smtClean="0"/>
              <a:t> </a:t>
            </a:r>
            <a:r>
              <a:rPr lang="it-IT" dirty="0" err="1" smtClean="0"/>
              <a:t>of</a:t>
            </a:r>
            <a:r>
              <a:rPr lang="it-IT" dirty="0" smtClean="0"/>
              <a:t> a </a:t>
            </a:r>
            <a:r>
              <a:rPr lang="it-IT" dirty="0" err="1" smtClean="0"/>
              <a:t>signed</a:t>
            </a:r>
            <a:r>
              <a:rPr lang="it-IT" dirty="0" smtClean="0"/>
              <a:t> </a:t>
            </a:r>
            <a:r>
              <a:rPr lang="it-IT" dirty="0" err="1" smtClean="0"/>
              <a:t>contract</a:t>
            </a:r>
            <a:r>
              <a:rPr lang="it-IT" dirty="0" smtClean="0"/>
              <a:t> </a:t>
            </a:r>
            <a:r>
              <a:rPr lang="it-IT" dirty="0" err="1" smtClean="0"/>
              <a:t>between</a:t>
            </a:r>
            <a:r>
              <a:rPr lang="it-IT" dirty="0" smtClean="0"/>
              <a:t> the </a:t>
            </a:r>
            <a:r>
              <a:rPr lang="it-IT" dirty="0" err="1" smtClean="0"/>
              <a:t>general</a:t>
            </a:r>
            <a:r>
              <a:rPr lang="it-IT" dirty="0" smtClean="0"/>
              <a:t> direction </a:t>
            </a:r>
            <a:r>
              <a:rPr lang="it-IT" dirty="0" err="1" smtClean="0"/>
              <a:t>of</a:t>
            </a:r>
            <a:r>
              <a:rPr lang="it-IT" dirty="0" smtClean="0"/>
              <a:t> </a:t>
            </a:r>
            <a:r>
              <a:rPr lang="it-IT" dirty="0" err="1" smtClean="0"/>
              <a:t>reference</a:t>
            </a:r>
            <a:r>
              <a:rPr lang="it-IT" dirty="0" smtClean="0"/>
              <a:t> and the </a:t>
            </a:r>
            <a:r>
              <a:rPr lang="it-IT" dirty="0" err="1" smtClean="0"/>
              <a:t>consortium</a:t>
            </a:r>
            <a:r>
              <a:rPr lang="it-IT" dirty="0" smtClean="0"/>
              <a:t> </a:t>
            </a:r>
            <a:r>
              <a:rPr lang="it-IT" dirty="0" err="1" smtClean="0"/>
              <a:t>applying</a:t>
            </a:r>
            <a:r>
              <a:rPr lang="it-IT" dirty="0" smtClean="0"/>
              <a:t> </a:t>
            </a:r>
            <a:r>
              <a:rPr lang="it-IT" dirty="0" err="1" smtClean="0"/>
              <a:t>for</a:t>
            </a:r>
            <a:r>
              <a:rPr lang="it-IT" dirty="0" smtClean="0"/>
              <a:t> the </a:t>
            </a:r>
            <a:r>
              <a:rPr lang="it-IT" dirty="0" err="1" smtClean="0"/>
              <a:t>funding</a:t>
            </a:r>
            <a:r>
              <a:rPr lang="it-IT" dirty="0" smtClean="0"/>
              <a:t>. </a:t>
            </a:r>
          </a:p>
          <a:p>
            <a:pPr>
              <a:buFontTx/>
              <a:buChar char="-"/>
            </a:pPr>
            <a:r>
              <a:rPr lang="it-IT" dirty="0" err="1" smtClean="0"/>
              <a:t>Each</a:t>
            </a:r>
            <a:r>
              <a:rPr lang="it-IT" dirty="0" smtClean="0"/>
              <a:t> </a:t>
            </a:r>
            <a:r>
              <a:rPr lang="it-IT" dirty="0" err="1" smtClean="0"/>
              <a:t>contract</a:t>
            </a:r>
            <a:r>
              <a:rPr lang="it-IT" dirty="0" smtClean="0"/>
              <a:t> </a:t>
            </a:r>
            <a:r>
              <a:rPr lang="it-IT" dirty="0" err="1" smtClean="0"/>
              <a:t>within</a:t>
            </a:r>
            <a:r>
              <a:rPr lang="it-IT" dirty="0" smtClean="0"/>
              <a:t> </a:t>
            </a:r>
            <a:r>
              <a:rPr lang="it-IT" dirty="0" err="1" smtClean="0"/>
              <a:t>each</a:t>
            </a:r>
            <a:r>
              <a:rPr lang="it-IT" dirty="0" smtClean="0"/>
              <a:t> </a:t>
            </a:r>
            <a:r>
              <a:rPr lang="it-IT" dirty="0" err="1" smtClean="0"/>
              <a:t>programme</a:t>
            </a:r>
            <a:r>
              <a:rPr lang="it-IT" dirty="0" smtClean="0"/>
              <a:t> </a:t>
            </a:r>
            <a:r>
              <a:rPr lang="it-IT" dirty="0" err="1" smtClean="0"/>
              <a:t>is</a:t>
            </a:r>
            <a:r>
              <a:rPr lang="it-IT" dirty="0" smtClean="0"/>
              <a:t> </a:t>
            </a:r>
            <a:r>
              <a:rPr lang="it-IT" dirty="0" err="1" smtClean="0"/>
              <a:t>characterized</a:t>
            </a:r>
            <a:r>
              <a:rPr lang="it-IT" dirty="0" smtClean="0"/>
              <a:t> </a:t>
            </a:r>
            <a:r>
              <a:rPr lang="it-IT" dirty="0" err="1" smtClean="0"/>
              <a:t>by</a:t>
            </a:r>
            <a:r>
              <a:rPr lang="it-IT" dirty="0" smtClean="0"/>
              <a:t> </a:t>
            </a:r>
            <a:r>
              <a:rPr lang="it-IT" dirty="0" err="1" smtClean="0"/>
              <a:t>special</a:t>
            </a:r>
            <a:r>
              <a:rPr lang="it-IT" dirty="0" smtClean="0"/>
              <a:t> </a:t>
            </a:r>
            <a:r>
              <a:rPr lang="it-IT" dirty="0" err="1" smtClean="0"/>
              <a:t>conditions</a:t>
            </a:r>
            <a:r>
              <a:rPr lang="it-IT" dirty="0" smtClean="0"/>
              <a:t>, </a:t>
            </a:r>
            <a:r>
              <a:rPr lang="it-IT" dirty="0" err="1" smtClean="0"/>
              <a:t>specially</a:t>
            </a:r>
            <a:r>
              <a:rPr lang="it-IT" dirty="0" smtClean="0"/>
              <a:t> </a:t>
            </a:r>
            <a:r>
              <a:rPr lang="it-IT" dirty="0" err="1" smtClean="0"/>
              <a:t>designed</a:t>
            </a:r>
            <a:r>
              <a:rPr lang="it-IT" dirty="0" smtClean="0"/>
              <a:t> </a:t>
            </a:r>
            <a:r>
              <a:rPr lang="it-IT" dirty="0" err="1" smtClean="0"/>
              <a:t>for</a:t>
            </a:r>
            <a:r>
              <a:rPr lang="it-IT" dirty="0" smtClean="0"/>
              <a:t> the </a:t>
            </a:r>
            <a:r>
              <a:rPr lang="it-IT" dirty="0" err="1" smtClean="0"/>
              <a:t>type</a:t>
            </a:r>
            <a:r>
              <a:rPr lang="it-IT" dirty="0" smtClean="0"/>
              <a:t> </a:t>
            </a:r>
            <a:r>
              <a:rPr lang="it-IT" dirty="0" err="1" smtClean="0"/>
              <a:t>of</a:t>
            </a:r>
            <a:r>
              <a:rPr lang="it-IT" dirty="0" smtClean="0"/>
              <a:t> </a:t>
            </a:r>
            <a:r>
              <a:rPr lang="it-IT" dirty="0" err="1" smtClean="0"/>
              <a:t>action</a:t>
            </a:r>
            <a:r>
              <a:rPr lang="it-IT" dirty="0" smtClean="0"/>
              <a:t> and </a:t>
            </a:r>
            <a:r>
              <a:rPr lang="it-IT" dirty="0" err="1" smtClean="0"/>
              <a:t>activities</a:t>
            </a:r>
            <a:r>
              <a:rPr lang="it-IT" dirty="0" smtClean="0"/>
              <a:t> </a:t>
            </a:r>
            <a:r>
              <a:rPr lang="it-IT" dirty="0" err="1" smtClean="0"/>
              <a:t>to</a:t>
            </a:r>
            <a:r>
              <a:rPr lang="it-IT" dirty="0" smtClean="0"/>
              <a:t> </a:t>
            </a:r>
            <a:r>
              <a:rPr lang="it-IT" dirty="0" err="1" smtClean="0"/>
              <a:t>which</a:t>
            </a:r>
            <a:r>
              <a:rPr lang="it-IT" dirty="0" smtClean="0"/>
              <a:t> </a:t>
            </a:r>
            <a:r>
              <a:rPr lang="it-IT" dirty="0" err="1" smtClean="0"/>
              <a:t>it</a:t>
            </a:r>
            <a:r>
              <a:rPr lang="it-IT" dirty="0" smtClean="0"/>
              <a:t> </a:t>
            </a:r>
            <a:r>
              <a:rPr lang="it-IT" dirty="0" err="1" smtClean="0"/>
              <a:t>refers.We</a:t>
            </a:r>
            <a:r>
              <a:rPr lang="it-IT" dirty="0" smtClean="0"/>
              <a:t> can </a:t>
            </a:r>
            <a:r>
              <a:rPr lang="it-IT" dirty="0" err="1" smtClean="0"/>
              <a:t>identify</a:t>
            </a:r>
            <a:r>
              <a:rPr lang="it-IT" dirty="0" smtClean="0"/>
              <a:t> </a:t>
            </a:r>
            <a:r>
              <a:rPr lang="it-IT" dirty="0" err="1" smtClean="0"/>
              <a:t>certain</a:t>
            </a:r>
            <a:r>
              <a:rPr lang="it-IT" dirty="0" smtClean="0"/>
              <a:t> </a:t>
            </a:r>
            <a:r>
              <a:rPr lang="it-IT" dirty="0" err="1" smtClean="0"/>
              <a:t>clauses</a:t>
            </a:r>
            <a:r>
              <a:rPr lang="it-IT" dirty="0" smtClean="0"/>
              <a:t> </a:t>
            </a:r>
            <a:r>
              <a:rPr lang="it-IT" dirty="0" err="1" smtClean="0"/>
              <a:t>applicable</a:t>
            </a:r>
            <a:r>
              <a:rPr lang="it-IT" dirty="0" smtClean="0"/>
              <a:t> </a:t>
            </a:r>
            <a:r>
              <a:rPr lang="it-IT" dirty="0" err="1" smtClean="0"/>
              <a:t>to</a:t>
            </a:r>
            <a:r>
              <a:rPr lang="it-IT" dirty="0" smtClean="0"/>
              <a:t> </a:t>
            </a:r>
            <a:r>
              <a:rPr lang="it-IT" dirty="0" err="1" smtClean="0"/>
              <a:t>all</a:t>
            </a:r>
            <a:r>
              <a:rPr lang="it-IT" dirty="0" smtClean="0"/>
              <a:t> </a:t>
            </a:r>
            <a:r>
              <a:rPr lang="it-IT" dirty="0" err="1" smtClean="0"/>
              <a:t>contracts</a:t>
            </a:r>
            <a:r>
              <a:rPr lang="it-IT" dirty="0" smtClean="0"/>
              <a:t>:</a:t>
            </a:r>
          </a:p>
          <a:p>
            <a:pPr>
              <a:buNone/>
            </a:pPr>
            <a:r>
              <a:rPr lang="it-IT" dirty="0" smtClean="0"/>
              <a:t>A. </a:t>
            </a:r>
            <a:r>
              <a:rPr lang="it-IT" b="1" dirty="0" err="1" smtClean="0"/>
              <a:t>Object</a:t>
            </a:r>
            <a:r>
              <a:rPr lang="it-IT" b="1" dirty="0" smtClean="0"/>
              <a:t/>
            </a:r>
            <a:br>
              <a:rPr lang="it-IT" b="1" dirty="0" smtClean="0"/>
            </a:br>
            <a:r>
              <a:rPr lang="it-IT" dirty="0" smtClean="0"/>
              <a:t>The </a:t>
            </a:r>
            <a:r>
              <a:rPr lang="it-IT" dirty="0" err="1" smtClean="0"/>
              <a:t>main</a:t>
            </a:r>
            <a:r>
              <a:rPr lang="it-IT" dirty="0" smtClean="0"/>
              <a:t> </a:t>
            </a:r>
            <a:r>
              <a:rPr lang="it-IT" dirty="0" err="1" smtClean="0"/>
              <a:t>obligation</a:t>
            </a:r>
            <a:r>
              <a:rPr lang="it-IT" dirty="0" smtClean="0"/>
              <a:t> </a:t>
            </a:r>
            <a:r>
              <a:rPr lang="it-IT" dirty="0" err="1" smtClean="0"/>
              <a:t>imposed</a:t>
            </a:r>
            <a:r>
              <a:rPr lang="it-IT" dirty="0" smtClean="0"/>
              <a:t> on the </a:t>
            </a:r>
            <a:r>
              <a:rPr lang="it-IT" dirty="0" err="1" smtClean="0"/>
              <a:t>participants</a:t>
            </a:r>
            <a:r>
              <a:rPr lang="it-IT" dirty="0" smtClean="0"/>
              <a:t> </a:t>
            </a:r>
            <a:r>
              <a:rPr lang="it-IT" dirty="0" err="1" smtClean="0"/>
              <a:t>is</a:t>
            </a:r>
            <a:r>
              <a:rPr lang="it-IT" dirty="0" smtClean="0"/>
              <a:t> </a:t>
            </a:r>
            <a:r>
              <a:rPr lang="it-IT" dirty="0" err="1" smtClean="0"/>
              <a:t>to</a:t>
            </a:r>
            <a:r>
              <a:rPr lang="it-IT" dirty="0" smtClean="0"/>
              <a:t> complete the project </a:t>
            </a:r>
            <a:r>
              <a:rPr lang="it-IT" dirty="0" err="1" smtClean="0"/>
              <a:t>within</a:t>
            </a:r>
            <a:r>
              <a:rPr lang="it-IT" dirty="0" smtClean="0"/>
              <a:t> a </a:t>
            </a:r>
            <a:r>
              <a:rPr lang="it-IT" dirty="0" err="1" smtClean="0"/>
              <a:t>specified</a:t>
            </a:r>
            <a:r>
              <a:rPr lang="it-IT" dirty="0" smtClean="0"/>
              <a:t> </a:t>
            </a:r>
            <a:r>
              <a:rPr lang="it-IT" dirty="0" err="1" smtClean="0"/>
              <a:t>time</a:t>
            </a:r>
            <a:r>
              <a:rPr lang="it-IT" dirty="0" smtClean="0"/>
              <a:t> and </a:t>
            </a:r>
            <a:r>
              <a:rPr lang="it-IT" dirty="0" err="1" smtClean="0"/>
              <a:t>to</a:t>
            </a:r>
            <a:r>
              <a:rPr lang="it-IT" dirty="0" smtClean="0"/>
              <a:t> </a:t>
            </a:r>
            <a:r>
              <a:rPr lang="it-IT" dirty="0" err="1" smtClean="0"/>
              <a:t>ensure</a:t>
            </a:r>
            <a:r>
              <a:rPr lang="it-IT" dirty="0" smtClean="0"/>
              <a:t> </a:t>
            </a:r>
            <a:r>
              <a:rPr lang="it-IT" dirty="0" err="1" smtClean="0"/>
              <a:t>that</a:t>
            </a:r>
            <a:r>
              <a:rPr lang="it-IT" dirty="0" smtClean="0"/>
              <a:t> the </a:t>
            </a:r>
            <a:r>
              <a:rPr lang="it-IT" dirty="0" err="1" smtClean="0"/>
              <a:t>results</a:t>
            </a:r>
            <a:r>
              <a:rPr lang="it-IT" dirty="0" smtClean="0"/>
              <a:t> </a:t>
            </a:r>
            <a:r>
              <a:rPr lang="it-IT" dirty="0" err="1" smtClean="0"/>
              <a:t>arising</a:t>
            </a:r>
            <a:r>
              <a:rPr lang="it-IT" dirty="0" smtClean="0"/>
              <a:t> </a:t>
            </a:r>
            <a:r>
              <a:rPr lang="it-IT" dirty="0" err="1" smtClean="0"/>
              <a:t>therefrom</a:t>
            </a:r>
            <a:r>
              <a:rPr lang="it-IT" dirty="0" smtClean="0"/>
              <a:t> are </a:t>
            </a:r>
            <a:r>
              <a:rPr lang="it-IT" dirty="0" err="1" smtClean="0"/>
              <a:t>used</a:t>
            </a:r>
            <a:r>
              <a:rPr lang="it-IT" dirty="0" smtClean="0"/>
              <a:t> or </a:t>
            </a:r>
            <a:r>
              <a:rPr lang="it-IT" dirty="0" err="1" smtClean="0"/>
              <a:t>disseminated</a:t>
            </a:r>
            <a:r>
              <a:rPr lang="it-IT" dirty="0" smtClean="0"/>
              <a:t>. The </a:t>
            </a:r>
            <a:r>
              <a:rPr lang="it-IT" dirty="0" err="1" smtClean="0"/>
              <a:t>Commission</a:t>
            </a:r>
            <a:r>
              <a:rPr lang="it-IT" dirty="0" smtClean="0"/>
              <a:t> </a:t>
            </a:r>
            <a:r>
              <a:rPr lang="it-IT" dirty="0" err="1" smtClean="0"/>
              <a:t>has</a:t>
            </a:r>
            <a:r>
              <a:rPr lang="it-IT" dirty="0" smtClean="0"/>
              <a:t> </a:t>
            </a:r>
            <a:r>
              <a:rPr lang="it-IT" dirty="0" err="1" smtClean="0"/>
              <a:t>to</a:t>
            </a:r>
            <a:r>
              <a:rPr lang="it-IT" dirty="0" smtClean="0"/>
              <a:t> </a:t>
            </a:r>
            <a:r>
              <a:rPr lang="it-IT" dirty="0" err="1" smtClean="0"/>
              <a:t>provide</a:t>
            </a:r>
            <a:r>
              <a:rPr lang="it-IT" dirty="0" smtClean="0"/>
              <a:t> </a:t>
            </a:r>
            <a:r>
              <a:rPr lang="it-IT" dirty="0" err="1" smtClean="0"/>
              <a:t>financial</a:t>
            </a:r>
            <a:r>
              <a:rPr lang="it-IT" dirty="0" smtClean="0"/>
              <a:t> </a:t>
            </a:r>
            <a:r>
              <a:rPr lang="it-IT" dirty="0" err="1" smtClean="0"/>
              <a:t>support</a:t>
            </a:r>
            <a:r>
              <a:rPr lang="it-IT" dirty="0" smtClean="0"/>
              <a:t>, </a:t>
            </a:r>
            <a:r>
              <a:rPr lang="it-IT" dirty="0" err="1" smtClean="0"/>
              <a:t>usually</a:t>
            </a:r>
            <a:r>
              <a:rPr lang="it-IT" dirty="0" smtClean="0"/>
              <a:t> </a:t>
            </a:r>
            <a:r>
              <a:rPr lang="it-IT" dirty="0" err="1" smtClean="0"/>
              <a:t>by</a:t>
            </a:r>
            <a:r>
              <a:rPr lang="it-IT" dirty="0" smtClean="0"/>
              <a:t> </a:t>
            </a:r>
            <a:r>
              <a:rPr lang="it-IT" dirty="0" err="1" smtClean="0"/>
              <a:t>reimbursing</a:t>
            </a:r>
            <a:r>
              <a:rPr lang="it-IT" dirty="0" smtClean="0"/>
              <a:t> a </a:t>
            </a:r>
            <a:r>
              <a:rPr lang="it-IT" dirty="0" err="1" smtClean="0"/>
              <a:t>certain</a:t>
            </a:r>
            <a:r>
              <a:rPr lang="it-IT" dirty="0" smtClean="0"/>
              <a:t> </a:t>
            </a:r>
            <a:r>
              <a:rPr lang="it-IT" dirty="0" err="1" smtClean="0"/>
              <a:t>percentage</a:t>
            </a:r>
            <a:r>
              <a:rPr lang="it-IT" dirty="0" smtClean="0"/>
              <a:t> </a:t>
            </a:r>
            <a:r>
              <a:rPr lang="it-IT" dirty="0" err="1" smtClean="0"/>
              <a:t>of</a:t>
            </a:r>
            <a:r>
              <a:rPr lang="it-IT" dirty="0" smtClean="0"/>
              <a:t> the </a:t>
            </a:r>
            <a:r>
              <a:rPr lang="it-IT" dirty="0" err="1" smtClean="0"/>
              <a:t>cost</a:t>
            </a:r>
            <a:r>
              <a:rPr lang="it-IT" dirty="0" smtClean="0"/>
              <a:t> </a:t>
            </a:r>
            <a:r>
              <a:rPr lang="it-IT" dirty="0" err="1" smtClean="0"/>
              <a:t>of</a:t>
            </a:r>
            <a:r>
              <a:rPr lang="it-IT" dirty="0" smtClean="0"/>
              <a:t> the project.</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buNone/>
            </a:pPr>
            <a:r>
              <a:rPr lang="it-IT" b="1" dirty="0" smtClean="0"/>
              <a:t>B. </a:t>
            </a:r>
            <a:r>
              <a:rPr lang="it-IT" b="1" dirty="0" err="1" smtClean="0"/>
              <a:t>Rights</a:t>
            </a:r>
            <a:r>
              <a:rPr lang="it-IT" b="1" dirty="0" smtClean="0"/>
              <a:t> and </a:t>
            </a:r>
            <a:r>
              <a:rPr lang="it-IT" b="1" dirty="0" err="1" smtClean="0"/>
              <a:t>obligations</a:t>
            </a:r>
            <a:r>
              <a:rPr lang="it-IT" b="1" dirty="0" smtClean="0"/>
              <a:t> </a:t>
            </a:r>
            <a:r>
              <a:rPr lang="it-IT" b="1" dirty="0" err="1" smtClean="0"/>
              <a:t>of</a:t>
            </a:r>
            <a:r>
              <a:rPr lang="it-IT" b="1" dirty="0" smtClean="0"/>
              <a:t> </a:t>
            </a:r>
            <a:r>
              <a:rPr lang="it-IT" b="1" dirty="0" err="1" smtClean="0"/>
              <a:t>participants</a:t>
            </a:r>
            <a:r>
              <a:rPr lang="it-IT" b="1" dirty="0" smtClean="0"/>
              <a:t> - </a:t>
            </a:r>
            <a:endParaRPr lang="it-IT" dirty="0" smtClean="0"/>
          </a:p>
          <a:p>
            <a:pPr>
              <a:buNone/>
            </a:pPr>
            <a:r>
              <a:rPr lang="it-IT" dirty="0" err="1" smtClean="0"/>
              <a:t>Rights</a:t>
            </a:r>
            <a:r>
              <a:rPr lang="it-IT" dirty="0" smtClean="0"/>
              <a:t> and </a:t>
            </a:r>
            <a:r>
              <a:rPr lang="it-IT" dirty="0" err="1" smtClean="0"/>
              <a:t>obligations</a:t>
            </a:r>
            <a:r>
              <a:rPr lang="it-IT" dirty="0" smtClean="0"/>
              <a:t> </a:t>
            </a:r>
            <a:r>
              <a:rPr lang="it-IT" dirty="0" err="1" smtClean="0"/>
              <a:t>may</a:t>
            </a:r>
            <a:r>
              <a:rPr lang="it-IT" dirty="0" smtClean="0"/>
              <a:t> </a:t>
            </a:r>
            <a:r>
              <a:rPr lang="it-IT" dirty="0" err="1" smtClean="0"/>
              <a:t>vary</a:t>
            </a:r>
            <a:r>
              <a:rPr lang="it-IT" dirty="0" smtClean="0"/>
              <a:t> </a:t>
            </a:r>
            <a:r>
              <a:rPr lang="it-IT" dirty="0" err="1" smtClean="0"/>
              <a:t>depending</a:t>
            </a:r>
            <a:r>
              <a:rPr lang="it-IT" dirty="0" smtClean="0"/>
              <a:t> on the </a:t>
            </a:r>
            <a:r>
              <a:rPr lang="it-IT" dirty="0" err="1" smtClean="0"/>
              <a:t>type</a:t>
            </a:r>
            <a:r>
              <a:rPr lang="it-IT" dirty="0" smtClean="0"/>
              <a:t> </a:t>
            </a:r>
            <a:r>
              <a:rPr lang="it-IT" dirty="0" err="1" smtClean="0"/>
              <a:t>of</a:t>
            </a:r>
            <a:r>
              <a:rPr lang="it-IT" dirty="0" smtClean="0"/>
              <a:t> </a:t>
            </a:r>
            <a:r>
              <a:rPr lang="it-IT" dirty="0" err="1" smtClean="0"/>
              <a:t>action</a:t>
            </a:r>
            <a:r>
              <a:rPr lang="it-IT" dirty="0" smtClean="0"/>
              <a:t> and the </a:t>
            </a:r>
            <a:r>
              <a:rPr lang="it-IT" dirty="0" err="1" smtClean="0"/>
              <a:t>role</a:t>
            </a:r>
            <a:r>
              <a:rPr lang="it-IT" dirty="0" smtClean="0"/>
              <a:t> </a:t>
            </a:r>
            <a:r>
              <a:rPr lang="it-IT" dirty="0" err="1" smtClean="0"/>
              <a:t>played</a:t>
            </a:r>
            <a:r>
              <a:rPr lang="it-IT" dirty="0" smtClean="0"/>
              <a:t> </a:t>
            </a:r>
            <a:r>
              <a:rPr lang="it-IT" dirty="0" err="1" smtClean="0"/>
              <a:t>by</a:t>
            </a:r>
            <a:r>
              <a:rPr lang="it-IT" dirty="0" smtClean="0"/>
              <a:t> the </a:t>
            </a:r>
            <a:r>
              <a:rPr lang="it-IT" dirty="0" err="1" smtClean="0"/>
              <a:t>participant</a:t>
            </a:r>
            <a:r>
              <a:rPr lang="it-IT" dirty="0" smtClean="0"/>
              <a:t>.</a:t>
            </a:r>
          </a:p>
          <a:p>
            <a:pPr>
              <a:buNone/>
            </a:pPr>
            <a:r>
              <a:rPr lang="it-IT" b="1" dirty="0" smtClean="0"/>
              <a:t>C. </a:t>
            </a:r>
            <a:r>
              <a:rPr lang="it-IT" b="1" dirty="0" err="1" smtClean="0"/>
              <a:t>Attachements</a:t>
            </a:r>
            <a:r>
              <a:rPr lang="it-IT" b="1" dirty="0" smtClean="0"/>
              <a:t> </a:t>
            </a:r>
            <a:r>
              <a:rPr lang="it-IT" b="1" dirty="0" err="1" smtClean="0"/>
              <a:t>to</a:t>
            </a:r>
            <a:r>
              <a:rPr lang="it-IT" b="1" dirty="0" smtClean="0"/>
              <a:t> the </a:t>
            </a:r>
            <a:r>
              <a:rPr lang="it-IT" b="1" dirty="0" err="1" smtClean="0"/>
              <a:t>contract</a:t>
            </a:r>
            <a:r>
              <a:rPr lang="it-IT" b="1" dirty="0" smtClean="0"/>
              <a:t> - </a:t>
            </a:r>
            <a:r>
              <a:rPr lang="it-IT" dirty="0" err="1" smtClean="0"/>
              <a:t>These</a:t>
            </a:r>
            <a:r>
              <a:rPr lang="it-IT" dirty="0" smtClean="0"/>
              <a:t> </a:t>
            </a:r>
            <a:r>
              <a:rPr lang="it-IT" dirty="0" err="1" smtClean="0"/>
              <a:t>documents</a:t>
            </a:r>
            <a:r>
              <a:rPr lang="it-IT" dirty="0" smtClean="0"/>
              <a:t> </a:t>
            </a:r>
            <a:r>
              <a:rPr lang="it-IT" dirty="0" err="1" smtClean="0"/>
              <a:t>will</a:t>
            </a:r>
            <a:r>
              <a:rPr lang="it-IT" dirty="0" smtClean="0"/>
              <a:t> </a:t>
            </a:r>
            <a:r>
              <a:rPr lang="it-IT" dirty="0" err="1" smtClean="0"/>
              <a:t>vary</a:t>
            </a:r>
            <a:r>
              <a:rPr lang="it-IT" dirty="0" smtClean="0"/>
              <a:t> </a:t>
            </a:r>
            <a:r>
              <a:rPr lang="it-IT" dirty="0" err="1" smtClean="0"/>
              <a:t>depending</a:t>
            </a:r>
            <a:r>
              <a:rPr lang="it-IT" dirty="0" smtClean="0"/>
              <a:t> on the </a:t>
            </a:r>
            <a:r>
              <a:rPr lang="it-IT" dirty="0" err="1" smtClean="0"/>
              <a:t>action</a:t>
            </a:r>
            <a:endParaRPr lang="it-IT" dirty="0" smtClean="0"/>
          </a:p>
          <a:p>
            <a:pPr>
              <a:buFontTx/>
              <a:buChar char="-"/>
            </a:pPr>
            <a:r>
              <a:rPr lang="it-IT" dirty="0" smtClean="0"/>
              <a:t>The </a:t>
            </a:r>
            <a:r>
              <a:rPr lang="it-IT" dirty="0" err="1" smtClean="0"/>
              <a:t>consortium</a:t>
            </a:r>
            <a:r>
              <a:rPr lang="it-IT" dirty="0" smtClean="0"/>
              <a:t> </a:t>
            </a:r>
            <a:r>
              <a:rPr lang="it-IT" dirty="0" err="1" smtClean="0"/>
              <a:t>must</a:t>
            </a:r>
            <a:r>
              <a:rPr lang="it-IT" dirty="0" smtClean="0"/>
              <a:t> </a:t>
            </a:r>
            <a:r>
              <a:rPr lang="it-IT" dirty="0" err="1" smtClean="0"/>
              <a:t>submit</a:t>
            </a:r>
            <a:r>
              <a:rPr lang="it-IT" dirty="0" smtClean="0"/>
              <a:t> the </a:t>
            </a:r>
            <a:r>
              <a:rPr lang="it-IT" dirty="0" err="1" smtClean="0"/>
              <a:t>final</a:t>
            </a:r>
            <a:r>
              <a:rPr lang="it-IT" dirty="0" smtClean="0"/>
              <a:t> budget </a:t>
            </a:r>
            <a:r>
              <a:rPr lang="it-IT" dirty="0" err="1" smtClean="0"/>
              <a:t>of</a:t>
            </a:r>
            <a:r>
              <a:rPr lang="it-IT" dirty="0" smtClean="0"/>
              <a:t> the </a:t>
            </a:r>
            <a:r>
              <a:rPr lang="it-IT" dirty="0" err="1" smtClean="0"/>
              <a:t>action</a:t>
            </a:r>
            <a:r>
              <a:rPr lang="it-IT" dirty="0" smtClean="0"/>
              <a:t> </a:t>
            </a:r>
            <a:r>
              <a:rPr lang="it-IT" dirty="0" err="1" smtClean="0"/>
              <a:t>to</a:t>
            </a:r>
            <a:r>
              <a:rPr lang="it-IT" dirty="0" smtClean="0"/>
              <a:t> </a:t>
            </a:r>
            <a:r>
              <a:rPr lang="it-IT" dirty="0" err="1" smtClean="0"/>
              <a:t>be</a:t>
            </a:r>
            <a:r>
              <a:rPr lang="it-IT" dirty="0" smtClean="0"/>
              <a:t> </a:t>
            </a:r>
            <a:r>
              <a:rPr lang="it-IT" dirty="0" err="1" smtClean="0"/>
              <a:t>taken</a:t>
            </a:r>
            <a:r>
              <a:rPr lang="it-IT" dirty="0" smtClean="0"/>
              <a:t>.</a:t>
            </a:r>
          </a:p>
          <a:p>
            <a:pPr>
              <a:buFontTx/>
              <a:buChar char="-"/>
            </a:pPr>
            <a:r>
              <a:rPr lang="it-IT" dirty="0" smtClean="0"/>
              <a:t>the </a:t>
            </a:r>
            <a:r>
              <a:rPr lang="it-IT" dirty="0" err="1" smtClean="0"/>
              <a:t>coordinator</a:t>
            </a:r>
            <a:r>
              <a:rPr lang="it-IT" dirty="0" smtClean="0"/>
              <a:t> </a:t>
            </a:r>
            <a:r>
              <a:rPr lang="it-IT" dirty="0" err="1" smtClean="0"/>
              <a:t>is</a:t>
            </a:r>
            <a:r>
              <a:rPr lang="it-IT" dirty="0" smtClean="0"/>
              <a:t> </a:t>
            </a:r>
            <a:r>
              <a:rPr lang="it-IT" dirty="0" err="1" smtClean="0"/>
              <a:t>fully</a:t>
            </a:r>
            <a:r>
              <a:rPr lang="it-IT" dirty="0" smtClean="0"/>
              <a:t> </a:t>
            </a:r>
            <a:r>
              <a:rPr lang="it-IT" dirty="0" err="1" smtClean="0"/>
              <a:t>responsible</a:t>
            </a:r>
            <a:r>
              <a:rPr lang="it-IT" dirty="0" smtClean="0"/>
              <a:t> </a:t>
            </a:r>
            <a:r>
              <a:rPr lang="it-IT" dirty="0" err="1" smtClean="0"/>
              <a:t>for</a:t>
            </a:r>
            <a:r>
              <a:rPr lang="it-IT" dirty="0" smtClean="0"/>
              <a:t> the </a:t>
            </a:r>
            <a:r>
              <a:rPr lang="it-IT" dirty="0" err="1" smtClean="0"/>
              <a:t>proper</a:t>
            </a:r>
            <a:r>
              <a:rPr lang="it-IT" dirty="0" smtClean="0"/>
              <a:t> </a:t>
            </a:r>
            <a:r>
              <a:rPr lang="it-IT" dirty="0" err="1" smtClean="0"/>
              <a:t>execution</a:t>
            </a:r>
            <a:r>
              <a:rPr lang="it-IT" dirty="0" smtClean="0"/>
              <a:t> </a:t>
            </a:r>
            <a:r>
              <a:rPr lang="it-IT" dirty="0" err="1" smtClean="0"/>
              <a:t>of</a:t>
            </a:r>
            <a:r>
              <a:rPr lang="it-IT" dirty="0" smtClean="0"/>
              <a:t> the project </a:t>
            </a:r>
            <a:r>
              <a:rPr lang="it-IT" dirty="0" err="1" smtClean="0"/>
              <a:t>before</a:t>
            </a:r>
            <a:r>
              <a:rPr lang="it-IT" dirty="0" smtClean="0"/>
              <a:t> the </a:t>
            </a:r>
            <a:r>
              <a:rPr lang="it-IT" dirty="0" err="1" smtClean="0"/>
              <a:t>European</a:t>
            </a:r>
            <a:r>
              <a:rPr lang="it-IT" dirty="0" smtClean="0"/>
              <a:t> </a:t>
            </a:r>
            <a:r>
              <a:rPr lang="it-IT" dirty="0" err="1" smtClean="0"/>
              <a:t>Commission</a:t>
            </a:r>
            <a:r>
              <a:rPr lang="it-IT" dirty="0" smtClean="0"/>
              <a:t> or the Executive </a:t>
            </a:r>
            <a:r>
              <a:rPr lang="it-IT" dirty="0" err="1" smtClean="0"/>
              <a:t>Agency</a:t>
            </a:r>
            <a:r>
              <a:rPr lang="it-IT" dirty="0" smtClean="0"/>
              <a:t>.</a:t>
            </a:r>
          </a:p>
          <a:p>
            <a:pPr>
              <a:buNone/>
            </a:pPr>
            <a:r>
              <a:rPr lang="it-IT" dirty="0" err="1" smtClean="0"/>
              <a:t>Important</a:t>
            </a:r>
            <a:r>
              <a:rPr lang="it-IT" dirty="0" smtClean="0"/>
              <a:t>! </a:t>
            </a:r>
            <a:r>
              <a:rPr lang="it-IT" dirty="0" err="1" smtClean="0"/>
              <a:t>It</a:t>
            </a:r>
            <a:r>
              <a:rPr lang="it-IT" dirty="0" smtClean="0"/>
              <a:t> </a:t>
            </a:r>
            <a:r>
              <a:rPr lang="it-IT" dirty="0" err="1" smtClean="0"/>
              <a:t>is</a:t>
            </a:r>
            <a:r>
              <a:rPr lang="it-IT" dirty="0" smtClean="0"/>
              <a:t> </a:t>
            </a:r>
            <a:r>
              <a:rPr lang="it-IT" dirty="0" err="1" smtClean="0"/>
              <a:t>important</a:t>
            </a:r>
            <a:r>
              <a:rPr lang="it-IT" dirty="0" smtClean="0"/>
              <a:t> </a:t>
            </a:r>
            <a:r>
              <a:rPr lang="it-IT" dirty="0" err="1" smtClean="0"/>
              <a:t>to</a:t>
            </a:r>
            <a:r>
              <a:rPr lang="it-IT" dirty="0" smtClean="0"/>
              <a:t> </a:t>
            </a:r>
            <a:r>
              <a:rPr lang="it-IT" dirty="0" err="1" smtClean="0"/>
              <a:t>underline</a:t>
            </a:r>
            <a:r>
              <a:rPr lang="it-IT" dirty="0" smtClean="0"/>
              <a:t> </a:t>
            </a:r>
            <a:r>
              <a:rPr lang="it-IT" dirty="0" err="1" smtClean="0"/>
              <a:t>that</a:t>
            </a:r>
            <a:r>
              <a:rPr lang="it-IT" dirty="0" smtClean="0"/>
              <a:t> the agreement </a:t>
            </a:r>
            <a:r>
              <a:rPr lang="it-IT" dirty="0" err="1" smtClean="0"/>
              <a:t>with</a:t>
            </a:r>
            <a:r>
              <a:rPr lang="it-IT" dirty="0" smtClean="0"/>
              <a:t> the </a:t>
            </a:r>
            <a:r>
              <a:rPr lang="it-IT" dirty="0" err="1" smtClean="0"/>
              <a:t>Commission</a:t>
            </a:r>
            <a:r>
              <a:rPr lang="it-IT" dirty="0" smtClean="0"/>
              <a:t> </a:t>
            </a:r>
            <a:r>
              <a:rPr lang="it-IT" dirty="0" err="1" smtClean="0"/>
              <a:t>prevails</a:t>
            </a:r>
            <a:r>
              <a:rPr lang="it-IT" dirty="0" smtClean="0"/>
              <a:t> on the Partnership agreement .</a:t>
            </a:r>
          </a:p>
          <a:p>
            <a:pPr>
              <a:buFontTx/>
              <a:buChar char="-"/>
            </a:pPr>
            <a:endParaRPr lang="it-IT" dirty="0" smtClean="0"/>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b="1" i="1" dirty="0" err="1" smtClean="0"/>
              <a:t>Thank</a:t>
            </a:r>
            <a:r>
              <a:rPr lang="it-IT" b="1" i="1" dirty="0" smtClean="0"/>
              <a:t> </a:t>
            </a:r>
            <a:r>
              <a:rPr lang="it-IT" b="1" i="1" dirty="0" err="1" smtClean="0"/>
              <a:t>you</a:t>
            </a:r>
            <a:r>
              <a:rPr lang="it-IT" b="1" i="1" dirty="0" smtClean="0"/>
              <a:t> </a:t>
            </a:r>
            <a:r>
              <a:rPr lang="it-IT" b="1" i="1" dirty="0" err="1" smtClean="0"/>
              <a:t>very</a:t>
            </a:r>
            <a:r>
              <a:rPr lang="it-IT" b="1" i="1" dirty="0" smtClean="0"/>
              <a:t> </a:t>
            </a:r>
            <a:r>
              <a:rPr lang="it-IT" b="1" i="1" dirty="0" err="1" smtClean="0"/>
              <a:t>much</a:t>
            </a:r>
            <a:r>
              <a:rPr lang="it-IT" b="1" i="1" dirty="0" smtClean="0"/>
              <a:t>!</a:t>
            </a:r>
            <a:endParaRPr lang="it-IT"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Legally </a:t>
            </a:r>
            <a:r>
              <a:rPr lang="en-US" dirty="0"/>
              <a:t>eligible subjects </a:t>
            </a:r>
            <a:endParaRPr lang="it-IT" dirty="0"/>
          </a:p>
        </p:txBody>
      </p:sp>
      <p:sp>
        <p:nvSpPr>
          <p:cNvPr id="3" name="Segnaposto contenuto 2"/>
          <p:cNvSpPr>
            <a:spLocks noGrp="1"/>
          </p:cNvSpPr>
          <p:nvPr>
            <p:ph idx="1"/>
          </p:nvPr>
        </p:nvSpPr>
        <p:spPr/>
        <p:txBody>
          <a:bodyPr/>
          <a:lstStyle/>
          <a:p>
            <a:r>
              <a:rPr lang="en-US" dirty="0"/>
              <a:t>Corporations</a:t>
            </a:r>
            <a:endParaRPr lang="it-IT" dirty="0"/>
          </a:p>
          <a:p>
            <a:r>
              <a:rPr lang="en-US" dirty="0" smtClean="0"/>
              <a:t>In </a:t>
            </a:r>
            <a:r>
              <a:rPr lang="en-US" dirty="0"/>
              <a:t>extremely rare cases – individuals</a:t>
            </a:r>
            <a:endParaRPr lang="it-IT" dirty="0"/>
          </a:p>
          <a:p>
            <a:r>
              <a:rPr lang="it-IT" dirty="0" err="1" smtClean="0"/>
              <a:t>Various</a:t>
            </a:r>
            <a:r>
              <a:rPr lang="it-IT" dirty="0" smtClean="0"/>
              <a:t> </a:t>
            </a:r>
            <a:r>
              <a:rPr lang="it-IT" dirty="0" err="1" smtClean="0"/>
              <a:t>organisations</a:t>
            </a:r>
            <a:r>
              <a:rPr lang="it-IT" dirty="0" smtClean="0"/>
              <a:t> </a:t>
            </a:r>
            <a:endParaRPr lang="it-IT" dirty="0"/>
          </a:p>
          <a:p>
            <a:r>
              <a:rPr lang="en-US" dirty="0" smtClean="0"/>
              <a:t>Public </a:t>
            </a:r>
            <a:r>
              <a:rPr lang="en-US" dirty="0"/>
              <a:t>and private bodies</a:t>
            </a:r>
            <a:endParaRPr lang="it-IT" dirty="0"/>
          </a:p>
          <a:p>
            <a:r>
              <a:rPr lang="en-US" dirty="0" smtClean="0"/>
              <a:t>Universities</a:t>
            </a:r>
            <a:r>
              <a:rPr lang="en-US" dirty="0"/>
              <a:t>, research institutes</a:t>
            </a:r>
            <a:endParaRPr lang="it-IT" dirty="0"/>
          </a:p>
          <a:p>
            <a:r>
              <a:rPr lang="en-US" dirty="0" smtClean="0"/>
              <a:t>Other </a:t>
            </a:r>
            <a:r>
              <a:rPr lang="en-US" dirty="0"/>
              <a:t>persons specified in each call.</a:t>
            </a:r>
            <a:endParaRPr lang="it-IT" dirty="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Legal</a:t>
            </a:r>
            <a:r>
              <a:rPr lang="it-IT" dirty="0" smtClean="0"/>
              <a:t> </a:t>
            </a:r>
            <a:r>
              <a:rPr lang="it-IT" dirty="0" err="1" smtClean="0"/>
              <a:t>eligibility</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The </a:t>
            </a:r>
            <a:r>
              <a:rPr lang="it-IT" dirty="0" err="1" smtClean="0"/>
              <a:t>organization</a:t>
            </a:r>
            <a:r>
              <a:rPr lang="it-IT" dirty="0" smtClean="0"/>
              <a:t> </a:t>
            </a:r>
            <a:r>
              <a:rPr lang="it-IT" dirty="0" err="1" smtClean="0"/>
              <a:t>must</a:t>
            </a:r>
            <a:r>
              <a:rPr lang="it-IT" dirty="0" smtClean="0"/>
              <a:t> </a:t>
            </a:r>
            <a:r>
              <a:rPr lang="it-IT" dirty="0" err="1" smtClean="0"/>
              <a:t>be</a:t>
            </a:r>
            <a:r>
              <a:rPr lang="it-IT" dirty="0" smtClean="0"/>
              <a:t>:</a:t>
            </a:r>
          </a:p>
          <a:p>
            <a:pPr>
              <a:buFontTx/>
              <a:buChar char="-"/>
            </a:pPr>
            <a:r>
              <a:rPr lang="it-IT" dirty="0" err="1" smtClean="0"/>
              <a:t>legally</a:t>
            </a:r>
            <a:r>
              <a:rPr lang="it-IT" dirty="0" smtClean="0"/>
              <a:t> </a:t>
            </a:r>
            <a:r>
              <a:rPr lang="it-IT" dirty="0" err="1"/>
              <a:t>constituted</a:t>
            </a:r>
            <a:r>
              <a:rPr lang="it-IT" dirty="0"/>
              <a:t> and </a:t>
            </a:r>
            <a:r>
              <a:rPr lang="it-IT" dirty="0" err="1" smtClean="0"/>
              <a:t>registered</a:t>
            </a:r>
            <a:r>
              <a:rPr lang="it-IT" dirty="0" smtClean="0"/>
              <a:t>: indicate </a:t>
            </a:r>
            <a:r>
              <a:rPr lang="it-IT" dirty="0"/>
              <a:t>complete </a:t>
            </a:r>
            <a:r>
              <a:rPr lang="it-IT" dirty="0" err="1"/>
              <a:t>legal</a:t>
            </a:r>
            <a:r>
              <a:rPr lang="it-IT" dirty="0"/>
              <a:t> </a:t>
            </a:r>
            <a:r>
              <a:rPr lang="it-IT" dirty="0" err="1" smtClean="0"/>
              <a:t>name</a:t>
            </a:r>
            <a:r>
              <a:rPr lang="it-IT" dirty="0" smtClean="0"/>
              <a:t>, </a:t>
            </a:r>
            <a:r>
              <a:rPr lang="it-IT" dirty="0" err="1"/>
              <a:t>registration</a:t>
            </a:r>
            <a:r>
              <a:rPr lang="it-IT" dirty="0"/>
              <a:t> </a:t>
            </a:r>
            <a:r>
              <a:rPr lang="it-IT" dirty="0" err="1"/>
              <a:t>number</a:t>
            </a:r>
            <a:r>
              <a:rPr lang="it-IT" dirty="0"/>
              <a:t>, </a:t>
            </a:r>
            <a:r>
              <a:rPr lang="it-IT" dirty="0" err="1"/>
              <a:t>legal</a:t>
            </a:r>
            <a:r>
              <a:rPr lang="it-IT" dirty="0"/>
              <a:t> status and </a:t>
            </a:r>
            <a:r>
              <a:rPr lang="it-IT" dirty="0" err="1" smtClean="0"/>
              <a:t>VAT</a:t>
            </a:r>
            <a:r>
              <a:rPr lang="it-IT" dirty="0" smtClean="0"/>
              <a:t>.</a:t>
            </a:r>
          </a:p>
          <a:p>
            <a:pPr>
              <a:buNone/>
            </a:pPr>
            <a:r>
              <a:rPr lang="it-IT" dirty="0" err="1"/>
              <a:t>Individuals</a:t>
            </a:r>
            <a:r>
              <a:rPr lang="it-IT" dirty="0"/>
              <a:t> are </a:t>
            </a:r>
            <a:r>
              <a:rPr lang="it-IT" dirty="0" err="1"/>
              <a:t>rarely</a:t>
            </a:r>
            <a:r>
              <a:rPr lang="it-IT" dirty="0"/>
              <a:t> </a:t>
            </a:r>
            <a:r>
              <a:rPr lang="it-IT" dirty="0" err="1" smtClean="0"/>
              <a:t>eligible</a:t>
            </a:r>
            <a:r>
              <a:rPr lang="it-IT" dirty="0" smtClean="0"/>
              <a:t>. </a:t>
            </a:r>
            <a:r>
              <a:rPr lang="it-IT" dirty="0"/>
              <a:t>The </a:t>
            </a:r>
            <a:r>
              <a:rPr lang="it-IT" dirty="0" err="1"/>
              <a:t>possibility</a:t>
            </a:r>
            <a:r>
              <a:rPr lang="it-IT" dirty="0"/>
              <a:t> </a:t>
            </a:r>
            <a:r>
              <a:rPr lang="it-IT" dirty="0" err="1"/>
              <a:t>of</a:t>
            </a:r>
            <a:r>
              <a:rPr lang="it-IT" dirty="0"/>
              <a:t> </a:t>
            </a:r>
            <a:r>
              <a:rPr lang="it-IT" dirty="0" err="1"/>
              <a:t>participation</a:t>
            </a:r>
            <a:r>
              <a:rPr lang="it-IT" dirty="0"/>
              <a:t> </a:t>
            </a:r>
            <a:r>
              <a:rPr lang="it-IT" dirty="0" err="1"/>
              <a:t>is</a:t>
            </a:r>
            <a:r>
              <a:rPr lang="it-IT" dirty="0"/>
              <a:t> </a:t>
            </a:r>
            <a:r>
              <a:rPr lang="it-IT" dirty="0" err="1"/>
              <a:t>limited</a:t>
            </a:r>
            <a:r>
              <a:rPr lang="it-IT" dirty="0"/>
              <a:t> </a:t>
            </a:r>
            <a:r>
              <a:rPr lang="it-IT" dirty="0" err="1"/>
              <a:t>to</a:t>
            </a:r>
            <a:r>
              <a:rPr lang="it-IT" dirty="0"/>
              <a:t> </a:t>
            </a:r>
            <a:r>
              <a:rPr lang="it-IT" dirty="0" err="1"/>
              <a:t>cases</a:t>
            </a:r>
            <a:r>
              <a:rPr lang="it-IT" dirty="0"/>
              <a:t> </a:t>
            </a:r>
            <a:r>
              <a:rPr lang="it-IT" dirty="0" err="1"/>
              <a:t>where</a:t>
            </a:r>
            <a:r>
              <a:rPr lang="it-IT" dirty="0"/>
              <a:t> are </a:t>
            </a:r>
            <a:r>
              <a:rPr lang="it-IT" dirty="0" err="1"/>
              <a:t>needed</a:t>
            </a:r>
            <a:r>
              <a:rPr lang="it-IT" dirty="0"/>
              <a:t> </a:t>
            </a:r>
            <a:r>
              <a:rPr lang="it-IT" dirty="0" err="1"/>
              <a:t>consulting</a:t>
            </a:r>
            <a:r>
              <a:rPr lang="it-IT" dirty="0"/>
              <a:t> </a:t>
            </a:r>
            <a:r>
              <a:rPr lang="it-IT" dirty="0" err="1"/>
              <a:t>services</a:t>
            </a:r>
            <a:r>
              <a:rPr lang="it-IT" dirty="0"/>
              <a:t> in </a:t>
            </a:r>
            <a:r>
              <a:rPr lang="it-IT" dirty="0" err="1"/>
              <a:t>response</a:t>
            </a:r>
            <a:r>
              <a:rPr lang="it-IT" dirty="0"/>
              <a:t> </a:t>
            </a:r>
            <a:r>
              <a:rPr lang="it-IT" dirty="0" err="1"/>
              <a:t>to</a:t>
            </a:r>
            <a:r>
              <a:rPr lang="it-IT" dirty="0"/>
              <a:t> a </a:t>
            </a:r>
            <a:r>
              <a:rPr lang="it-IT" dirty="0" err="1"/>
              <a:t>necessity</a:t>
            </a:r>
            <a:r>
              <a:rPr lang="it-IT" dirty="0"/>
              <a:t> </a:t>
            </a:r>
            <a:r>
              <a:rPr lang="it-IT" dirty="0" err="1"/>
              <a:t>of</a:t>
            </a:r>
            <a:r>
              <a:rPr lang="it-IT" dirty="0"/>
              <a:t> </a:t>
            </a:r>
            <a:r>
              <a:rPr lang="it-IT" dirty="0" err="1"/>
              <a:t>specific</a:t>
            </a:r>
            <a:r>
              <a:rPr lang="it-IT" dirty="0"/>
              <a:t> </a:t>
            </a:r>
            <a:r>
              <a:rPr lang="it-IT" dirty="0" err="1"/>
              <a:t>professional</a:t>
            </a:r>
            <a:r>
              <a:rPr lang="it-IT" dirty="0"/>
              <a:t> </a:t>
            </a:r>
            <a:r>
              <a:rPr lang="it-IT" dirty="0" err="1"/>
              <a:t>skills</a:t>
            </a:r>
            <a:r>
              <a:rPr lang="it-IT" dirty="0"/>
              <a:t> and in </a:t>
            </a:r>
            <a:r>
              <a:rPr lang="it-IT" dirty="0" err="1"/>
              <a:t>research</a:t>
            </a:r>
            <a:r>
              <a:rPr lang="it-IT" dirty="0"/>
              <a:t> and </a:t>
            </a:r>
            <a:r>
              <a:rPr lang="it-IT" dirty="0" err="1"/>
              <a:t>development</a:t>
            </a:r>
            <a:r>
              <a:rPr lang="it-IT" dirty="0"/>
              <a:t> </a:t>
            </a:r>
            <a:r>
              <a:rPr lang="it-IT" dirty="0" err="1"/>
              <a:t>program</a:t>
            </a:r>
            <a:r>
              <a:rPr lang="it-IT" dirty="0" smtClean="0"/>
              <a:t>. In </a:t>
            </a:r>
            <a:r>
              <a:rPr lang="it-IT" dirty="0" err="1" smtClean="0"/>
              <a:t>this</a:t>
            </a:r>
            <a:r>
              <a:rPr lang="it-IT" dirty="0" smtClean="0"/>
              <a:t> case </a:t>
            </a:r>
            <a:r>
              <a:rPr lang="it-IT" dirty="0" err="1" smtClean="0"/>
              <a:t>is</a:t>
            </a:r>
            <a:r>
              <a:rPr lang="it-IT" dirty="0" smtClean="0"/>
              <a:t> </a:t>
            </a:r>
            <a:r>
              <a:rPr lang="it-IT" dirty="0" err="1" smtClean="0"/>
              <a:t>requested</a:t>
            </a:r>
            <a:r>
              <a:rPr lang="it-IT" dirty="0" smtClean="0"/>
              <a:t>:</a:t>
            </a:r>
          </a:p>
          <a:p>
            <a:pPr>
              <a:buFontTx/>
              <a:buChar char="-"/>
            </a:pPr>
            <a:r>
              <a:rPr lang="it-IT" dirty="0" err="1" smtClean="0"/>
              <a:t>financial</a:t>
            </a:r>
            <a:r>
              <a:rPr lang="it-IT" dirty="0" smtClean="0"/>
              <a:t> </a:t>
            </a:r>
            <a:r>
              <a:rPr lang="it-IT" dirty="0" err="1"/>
              <a:t>guarantee</a:t>
            </a:r>
            <a:r>
              <a:rPr lang="it-IT" dirty="0"/>
              <a:t> </a:t>
            </a:r>
            <a:r>
              <a:rPr lang="it-IT" dirty="0" err="1"/>
              <a:t>to</a:t>
            </a:r>
            <a:r>
              <a:rPr lang="it-IT" dirty="0"/>
              <a:t> </a:t>
            </a:r>
            <a:r>
              <a:rPr lang="it-IT" dirty="0" err="1"/>
              <a:t>protect</a:t>
            </a:r>
            <a:r>
              <a:rPr lang="it-IT" dirty="0"/>
              <a:t> the </a:t>
            </a:r>
            <a:r>
              <a:rPr lang="it-IT" dirty="0" err="1"/>
              <a:t>financial</a:t>
            </a:r>
            <a:r>
              <a:rPr lang="it-IT" dirty="0"/>
              <a:t> </a:t>
            </a:r>
            <a:r>
              <a:rPr lang="it-IT" dirty="0" err="1"/>
              <a:t>interests</a:t>
            </a:r>
            <a:r>
              <a:rPr lang="it-IT" dirty="0"/>
              <a:t> </a:t>
            </a:r>
            <a:r>
              <a:rPr lang="it-IT" dirty="0" err="1"/>
              <a:t>of</a:t>
            </a:r>
            <a:r>
              <a:rPr lang="it-IT" dirty="0"/>
              <a:t> the </a:t>
            </a:r>
            <a:r>
              <a:rPr lang="it-IT" dirty="0" smtClean="0"/>
              <a:t>Community</a:t>
            </a:r>
          </a:p>
          <a:p>
            <a:pPr>
              <a:buNone/>
            </a:pPr>
            <a:r>
              <a:rPr lang="it-IT" dirty="0" smtClean="0"/>
              <a:t>NB: </a:t>
            </a:r>
            <a:r>
              <a:rPr lang="it-IT" dirty="0" err="1"/>
              <a:t>Applications</a:t>
            </a:r>
            <a:r>
              <a:rPr lang="it-IT" dirty="0"/>
              <a:t> </a:t>
            </a:r>
            <a:r>
              <a:rPr lang="it-IT" dirty="0" err="1"/>
              <a:t>submitted</a:t>
            </a:r>
            <a:r>
              <a:rPr lang="it-IT" dirty="0"/>
              <a:t> </a:t>
            </a:r>
            <a:r>
              <a:rPr lang="it-IT" dirty="0" err="1"/>
              <a:t>by</a:t>
            </a:r>
            <a:r>
              <a:rPr lang="it-IT" dirty="0"/>
              <a:t> </a:t>
            </a:r>
            <a:r>
              <a:rPr lang="it-IT" dirty="0" err="1"/>
              <a:t>agencies</a:t>
            </a:r>
            <a:r>
              <a:rPr lang="it-IT" dirty="0"/>
              <a:t> on </a:t>
            </a:r>
            <a:r>
              <a:rPr lang="it-IT" dirty="0" err="1"/>
              <a:t>behalf</a:t>
            </a:r>
            <a:r>
              <a:rPr lang="it-IT" dirty="0"/>
              <a:t> </a:t>
            </a:r>
            <a:r>
              <a:rPr lang="it-IT" dirty="0" err="1"/>
              <a:t>of</a:t>
            </a:r>
            <a:r>
              <a:rPr lang="it-IT" dirty="0"/>
              <a:t> </a:t>
            </a:r>
            <a:r>
              <a:rPr lang="it-IT" dirty="0" err="1"/>
              <a:t>third</a:t>
            </a:r>
            <a:r>
              <a:rPr lang="it-IT" dirty="0"/>
              <a:t> </a:t>
            </a:r>
            <a:r>
              <a:rPr lang="it-IT" dirty="0" err="1"/>
              <a:t>parties</a:t>
            </a:r>
            <a:r>
              <a:rPr lang="it-IT" dirty="0"/>
              <a:t> are </a:t>
            </a:r>
            <a:r>
              <a:rPr lang="it-IT" dirty="0" err="1"/>
              <a:t>not</a:t>
            </a:r>
            <a:r>
              <a:rPr lang="it-IT" dirty="0"/>
              <a:t> </a:t>
            </a:r>
            <a:r>
              <a:rPr lang="it-IT" dirty="0" err="1"/>
              <a:t>eligible</a:t>
            </a:r>
            <a:r>
              <a:rPr lang="it-IT" dirty="0"/>
              <a:t>, </a:t>
            </a:r>
            <a:r>
              <a:rPr lang="it-IT" dirty="0" err="1"/>
              <a:t>except</a:t>
            </a:r>
            <a:r>
              <a:rPr lang="it-IT" dirty="0"/>
              <a:t> </a:t>
            </a:r>
            <a:r>
              <a:rPr lang="it-IT" dirty="0" err="1"/>
              <a:t>for</a:t>
            </a:r>
            <a:r>
              <a:rPr lang="it-IT" dirty="0"/>
              <a:t> rare </a:t>
            </a:r>
            <a:r>
              <a:rPr lang="it-IT" dirty="0" err="1"/>
              <a:t>cases</a:t>
            </a:r>
            <a:r>
              <a:rPr lang="it-IT" dirty="0"/>
              <a:t> </a:t>
            </a:r>
            <a:r>
              <a:rPr lang="it-IT" dirty="0" err="1"/>
              <a:t>where</a:t>
            </a:r>
            <a:r>
              <a:rPr lang="it-IT" dirty="0"/>
              <a:t> multiple </a:t>
            </a:r>
            <a:r>
              <a:rPr lang="it-IT" dirty="0" err="1"/>
              <a:t>projects</a:t>
            </a:r>
            <a:r>
              <a:rPr lang="it-IT" dirty="0"/>
              <a:t> are </a:t>
            </a:r>
            <a:r>
              <a:rPr lang="it-IT" dirty="0" err="1"/>
              <a:t>grouped</a:t>
            </a:r>
            <a:r>
              <a:rPr lang="it-IT" dirty="0"/>
              <a:t> and </a:t>
            </a:r>
            <a:r>
              <a:rPr lang="it-IT" dirty="0" err="1"/>
              <a:t>presented</a:t>
            </a:r>
            <a:r>
              <a:rPr lang="it-IT" dirty="0"/>
              <a:t> </a:t>
            </a:r>
            <a:r>
              <a:rPr lang="it-IT" dirty="0" err="1"/>
              <a:t>simultaneously</a:t>
            </a:r>
            <a:r>
              <a:rPr lang="it-IT" dirty="0"/>
              <a:t>.</a:t>
            </a:r>
          </a:p>
          <a:p>
            <a:pPr>
              <a:buNone/>
            </a:pPr>
            <a:endParaRPr lang="it-IT" dirty="0" smtClean="0"/>
          </a:p>
          <a:p>
            <a:pPr>
              <a:buFontTx/>
              <a:buChar char="-"/>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Financial </a:t>
            </a:r>
            <a:r>
              <a:rPr lang="it-IT" b="1" dirty="0" err="1"/>
              <a:t>capacity</a:t>
            </a:r>
            <a:r>
              <a:rPr lang="it-IT" dirty="0"/>
              <a:t> </a:t>
            </a:r>
          </a:p>
        </p:txBody>
      </p:sp>
      <p:sp>
        <p:nvSpPr>
          <p:cNvPr id="3" name="Segnaposto contenuto 2"/>
          <p:cNvSpPr>
            <a:spLocks noGrp="1"/>
          </p:cNvSpPr>
          <p:nvPr>
            <p:ph idx="1"/>
          </p:nvPr>
        </p:nvSpPr>
        <p:spPr/>
        <p:txBody>
          <a:bodyPr/>
          <a:lstStyle/>
          <a:p>
            <a:r>
              <a:rPr lang="it-IT" dirty="0"/>
              <a:t>the </a:t>
            </a:r>
            <a:r>
              <a:rPr lang="it-IT" dirty="0" err="1"/>
              <a:t>applicant</a:t>
            </a:r>
            <a:r>
              <a:rPr lang="it-IT" dirty="0"/>
              <a:t> </a:t>
            </a:r>
            <a:r>
              <a:rPr lang="it-IT" dirty="0" err="1"/>
              <a:t>organization</a:t>
            </a:r>
            <a:r>
              <a:rPr lang="it-IT" dirty="0"/>
              <a:t> </a:t>
            </a:r>
            <a:r>
              <a:rPr lang="it-IT" dirty="0" err="1"/>
              <a:t>must</a:t>
            </a:r>
            <a:r>
              <a:rPr lang="it-IT" dirty="0"/>
              <a:t> </a:t>
            </a:r>
            <a:r>
              <a:rPr lang="it-IT" dirty="0" err="1"/>
              <a:t>be</a:t>
            </a:r>
            <a:r>
              <a:rPr lang="it-IT" dirty="0"/>
              <a:t> </a:t>
            </a:r>
            <a:r>
              <a:rPr lang="it-IT" dirty="0" err="1"/>
              <a:t>able</a:t>
            </a:r>
            <a:r>
              <a:rPr lang="it-IT" dirty="0"/>
              <a:t> </a:t>
            </a:r>
            <a:r>
              <a:rPr lang="it-IT" dirty="0" err="1"/>
              <a:t>to</a:t>
            </a:r>
            <a:r>
              <a:rPr lang="it-IT" dirty="0"/>
              <a:t> finance </a:t>
            </a:r>
            <a:r>
              <a:rPr lang="it-IT" dirty="0" err="1"/>
              <a:t>its</a:t>
            </a:r>
            <a:r>
              <a:rPr lang="it-IT" dirty="0"/>
              <a:t> </a:t>
            </a:r>
            <a:r>
              <a:rPr lang="it-IT" dirty="0" err="1"/>
              <a:t>own</a:t>
            </a:r>
            <a:r>
              <a:rPr lang="it-IT" dirty="0"/>
              <a:t> </a:t>
            </a:r>
            <a:r>
              <a:rPr lang="it-IT" dirty="0" err="1" smtClean="0"/>
              <a:t>activities</a:t>
            </a:r>
            <a:r>
              <a:rPr lang="it-IT" dirty="0" smtClean="0"/>
              <a:t>.</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Technical</a:t>
            </a:r>
            <a:r>
              <a:rPr lang="it-IT" b="1" dirty="0" smtClean="0"/>
              <a:t> </a:t>
            </a:r>
            <a:r>
              <a:rPr lang="it-IT" b="1" dirty="0" err="1"/>
              <a:t>capacity</a:t>
            </a:r>
            <a:endParaRPr lang="it-IT" dirty="0"/>
          </a:p>
        </p:txBody>
      </p:sp>
      <p:sp>
        <p:nvSpPr>
          <p:cNvPr id="3" name="Segnaposto contenuto 2"/>
          <p:cNvSpPr>
            <a:spLocks noGrp="1"/>
          </p:cNvSpPr>
          <p:nvPr>
            <p:ph idx="1"/>
          </p:nvPr>
        </p:nvSpPr>
        <p:spPr/>
        <p:txBody>
          <a:bodyPr/>
          <a:lstStyle/>
          <a:p>
            <a:r>
              <a:rPr lang="it-IT" dirty="0"/>
              <a:t>the </a:t>
            </a:r>
            <a:r>
              <a:rPr lang="it-IT" dirty="0" err="1"/>
              <a:t>applicant</a:t>
            </a:r>
            <a:r>
              <a:rPr lang="it-IT" dirty="0"/>
              <a:t> </a:t>
            </a:r>
            <a:r>
              <a:rPr lang="it-IT" dirty="0" err="1"/>
              <a:t>organization</a:t>
            </a:r>
            <a:r>
              <a:rPr lang="it-IT" dirty="0"/>
              <a:t> </a:t>
            </a:r>
            <a:r>
              <a:rPr lang="it-IT" dirty="0" err="1"/>
              <a:t>must</a:t>
            </a:r>
            <a:r>
              <a:rPr lang="it-IT" dirty="0"/>
              <a:t> </a:t>
            </a:r>
            <a:r>
              <a:rPr lang="it-IT" dirty="0" err="1"/>
              <a:t>have</a:t>
            </a:r>
            <a:r>
              <a:rPr lang="it-IT" dirty="0"/>
              <a:t> </a:t>
            </a:r>
            <a:r>
              <a:rPr lang="it-IT" dirty="0" err="1"/>
              <a:t>an</a:t>
            </a:r>
            <a:r>
              <a:rPr lang="it-IT" dirty="0"/>
              <a:t> </a:t>
            </a:r>
            <a:r>
              <a:rPr lang="it-IT" dirty="0" err="1"/>
              <a:t>operational</a:t>
            </a:r>
            <a:r>
              <a:rPr lang="it-IT" dirty="0"/>
              <a:t> </a:t>
            </a:r>
            <a:r>
              <a:rPr lang="it-IT" dirty="0" err="1"/>
              <a:t>capacity</a:t>
            </a:r>
            <a:r>
              <a:rPr lang="it-IT" dirty="0"/>
              <a:t> (</a:t>
            </a:r>
            <a:r>
              <a:rPr lang="it-IT" dirty="0" err="1"/>
              <a:t>technical</a:t>
            </a:r>
            <a:r>
              <a:rPr lang="it-IT" dirty="0"/>
              <a:t> and </a:t>
            </a:r>
            <a:r>
              <a:rPr lang="it-IT" dirty="0" smtClean="0"/>
              <a:t>management) </a:t>
            </a:r>
            <a:r>
              <a:rPr lang="it-IT" dirty="0" err="1" smtClean="0"/>
              <a:t>required</a:t>
            </a:r>
            <a:r>
              <a:rPr lang="it-IT" dirty="0" smtClean="0"/>
              <a:t> </a:t>
            </a:r>
            <a:r>
              <a:rPr lang="it-IT" dirty="0" err="1" smtClean="0"/>
              <a:t>to</a:t>
            </a:r>
            <a:r>
              <a:rPr lang="it-IT" dirty="0" smtClean="0"/>
              <a:t> </a:t>
            </a:r>
            <a:r>
              <a:rPr lang="it-IT" dirty="0" err="1" smtClean="0"/>
              <a:t>implement</a:t>
            </a:r>
            <a:r>
              <a:rPr lang="it-IT" dirty="0" smtClean="0"/>
              <a:t> the </a:t>
            </a:r>
            <a:r>
              <a:rPr lang="it-IT" dirty="0" err="1" smtClean="0"/>
              <a:t>subsidized</a:t>
            </a:r>
            <a:r>
              <a:rPr lang="it-IT" dirty="0" smtClean="0"/>
              <a:t> </a:t>
            </a:r>
            <a:r>
              <a:rPr lang="it-IT" dirty="0" err="1" smtClean="0"/>
              <a:t>action</a:t>
            </a:r>
            <a:r>
              <a:rPr lang="it-IT" dirty="0" smtClean="0"/>
              <a:t>.</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Cases </a:t>
            </a:r>
            <a:r>
              <a:rPr lang="it-IT" dirty="0" err="1" smtClean="0"/>
              <a:t>of</a:t>
            </a:r>
            <a:r>
              <a:rPr lang="it-IT" dirty="0" smtClean="0"/>
              <a:t> </a:t>
            </a:r>
            <a:r>
              <a:rPr lang="it-IT" dirty="0" err="1" smtClean="0"/>
              <a:t>exclusion</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    </a:t>
            </a:r>
            <a:r>
              <a:rPr lang="it-IT" dirty="0" err="1" smtClean="0"/>
              <a:t>Applicants</a:t>
            </a:r>
            <a:r>
              <a:rPr lang="it-IT" dirty="0" smtClean="0"/>
              <a:t> </a:t>
            </a:r>
            <a:r>
              <a:rPr lang="it-IT" dirty="0" err="1" smtClean="0"/>
              <a:t>who</a:t>
            </a:r>
            <a:r>
              <a:rPr lang="it-IT" dirty="0" smtClean="0"/>
              <a:t> are in </a:t>
            </a:r>
            <a:r>
              <a:rPr lang="it-IT" dirty="0" err="1" smtClean="0"/>
              <a:t>one</a:t>
            </a:r>
            <a:r>
              <a:rPr lang="it-IT" dirty="0" smtClean="0"/>
              <a:t> </a:t>
            </a:r>
            <a:r>
              <a:rPr lang="it-IT" dirty="0" err="1" smtClean="0"/>
              <a:t>of</a:t>
            </a:r>
            <a:r>
              <a:rPr lang="it-IT" dirty="0" smtClean="0"/>
              <a:t> the </a:t>
            </a:r>
            <a:r>
              <a:rPr lang="it-IT" dirty="0" err="1" smtClean="0"/>
              <a:t>following</a:t>
            </a:r>
            <a:r>
              <a:rPr lang="it-IT" dirty="0" smtClean="0"/>
              <a:t> </a:t>
            </a:r>
            <a:r>
              <a:rPr lang="it-IT" b="1" dirty="0" err="1" smtClean="0"/>
              <a:t>situations</a:t>
            </a:r>
            <a:r>
              <a:rPr lang="it-IT" b="1" dirty="0" smtClean="0"/>
              <a:t> are </a:t>
            </a:r>
            <a:r>
              <a:rPr lang="it-IT" b="1" dirty="0" err="1" smtClean="0"/>
              <a:t>excluded</a:t>
            </a:r>
            <a:r>
              <a:rPr lang="it-IT" dirty="0" smtClean="0"/>
              <a:t> </a:t>
            </a:r>
            <a:r>
              <a:rPr lang="it-IT" dirty="0" err="1" smtClean="0"/>
              <a:t>from</a:t>
            </a:r>
            <a:r>
              <a:rPr lang="it-IT" dirty="0" smtClean="0"/>
              <a:t> the </a:t>
            </a:r>
            <a:r>
              <a:rPr lang="it-IT" dirty="0" err="1" smtClean="0"/>
              <a:t>participation</a:t>
            </a:r>
            <a:r>
              <a:rPr lang="it-IT" dirty="0" smtClean="0"/>
              <a:t> in a </a:t>
            </a:r>
            <a:r>
              <a:rPr lang="it-IT" dirty="0" err="1" smtClean="0"/>
              <a:t>program</a:t>
            </a:r>
            <a:r>
              <a:rPr lang="it-IT" dirty="0" smtClean="0"/>
              <a:t>:</a:t>
            </a:r>
          </a:p>
          <a:p>
            <a:pPr>
              <a:buNone/>
            </a:pPr>
            <a:r>
              <a:rPr lang="it-IT" dirty="0" smtClean="0"/>
              <a:t>       • in or </a:t>
            </a:r>
            <a:r>
              <a:rPr lang="it-IT" dirty="0" err="1" smtClean="0"/>
              <a:t>sought</a:t>
            </a:r>
            <a:r>
              <a:rPr lang="it-IT" dirty="0" smtClean="0"/>
              <a:t> in </a:t>
            </a:r>
            <a:r>
              <a:rPr lang="it-IT" dirty="0" err="1" smtClean="0"/>
              <a:t>bankruptcy</a:t>
            </a:r>
            <a:r>
              <a:rPr lang="it-IT" dirty="0" smtClean="0"/>
              <a:t>, </a:t>
            </a:r>
            <a:r>
              <a:rPr lang="it-IT" dirty="0" err="1" smtClean="0"/>
              <a:t>liquidation</a:t>
            </a:r>
            <a:r>
              <a:rPr lang="it-IT" dirty="0" smtClean="0"/>
              <a:t> or </a:t>
            </a:r>
            <a:r>
              <a:rPr lang="it-IT" dirty="0" err="1" smtClean="0"/>
              <a:t>composition</a:t>
            </a:r>
            <a:r>
              <a:rPr lang="it-IT" dirty="0" smtClean="0"/>
              <a:t> </a:t>
            </a:r>
            <a:r>
              <a:rPr lang="it-IT" dirty="0" err="1" smtClean="0"/>
              <a:t>with</a:t>
            </a:r>
            <a:r>
              <a:rPr lang="it-IT" dirty="0" smtClean="0"/>
              <a:t> </a:t>
            </a:r>
            <a:r>
              <a:rPr lang="it-IT" dirty="0" err="1" smtClean="0"/>
              <a:t>creditors</a:t>
            </a:r>
            <a:r>
              <a:rPr lang="it-IT" dirty="0" smtClean="0"/>
              <a:t>, </a:t>
            </a:r>
            <a:r>
              <a:rPr lang="it-IT" dirty="0" err="1" smtClean="0"/>
              <a:t>is</a:t>
            </a:r>
            <a:r>
              <a:rPr lang="it-IT" dirty="0" smtClean="0"/>
              <a:t> </a:t>
            </a:r>
            <a:r>
              <a:rPr lang="it-IT" dirty="0" err="1" smtClean="0"/>
              <a:t>not</a:t>
            </a:r>
            <a:r>
              <a:rPr lang="it-IT" dirty="0" smtClean="0"/>
              <a:t> in </a:t>
            </a:r>
            <a:r>
              <a:rPr lang="it-IT" dirty="0" err="1" smtClean="0"/>
              <a:t>receivership</a:t>
            </a:r>
            <a:r>
              <a:rPr lang="it-IT" dirty="0" smtClean="0"/>
              <a:t>, </a:t>
            </a:r>
            <a:r>
              <a:rPr lang="it-IT" dirty="0" err="1" smtClean="0"/>
              <a:t>has</a:t>
            </a:r>
            <a:r>
              <a:rPr lang="it-IT" dirty="0" smtClean="0"/>
              <a:t> </a:t>
            </a:r>
            <a:r>
              <a:rPr lang="it-IT" dirty="0" err="1" smtClean="0"/>
              <a:t>not</a:t>
            </a:r>
            <a:r>
              <a:rPr lang="it-IT" dirty="0" smtClean="0"/>
              <a:t> </a:t>
            </a:r>
            <a:r>
              <a:rPr lang="it-IT" dirty="0" err="1" smtClean="0"/>
              <a:t>suspended</a:t>
            </a:r>
            <a:r>
              <a:rPr lang="it-IT" dirty="0" smtClean="0"/>
              <a:t> business </a:t>
            </a:r>
            <a:r>
              <a:rPr lang="it-IT" dirty="0" err="1" smtClean="0"/>
              <a:t>activities</a:t>
            </a:r>
            <a:r>
              <a:rPr lang="it-IT" dirty="0" smtClean="0"/>
              <a:t>, </a:t>
            </a:r>
            <a:r>
              <a:rPr lang="it-IT" dirty="0" err="1" smtClean="0"/>
              <a:t>is</a:t>
            </a:r>
            <a:r>
              <a:rPr lang="it-IT" dirty="0" smtClean="0"/>
              <a:t> </a:t>
            </a:r>
            <a:r>
              <a:rPr lang="it-IT" dirty="0" err="1" smtClean="0"/>
              <a:t>an</a:t>
            </a:r>
            <a:r>
              <a:rPr lang="it-IT" dirty="0" smtClean="0"/>
              <a:t> </a:t>
            </a:r>
            <a:r>
              <a:rPr lang="it-IT" dirty="0" err="1" smtClean="0"/>
              <a:t>another</a:t>
            </a:r>
            <a:r>
              <a:rPr lang="it-IT" dirty="0" smtClean="0"/>
              <a:t> </a:t>
            </a:r>
            <a:r>
              <a:rPr lang="it-IT" dirty="0" err="1" smtClean="0"/>
              <a:t>similar</a:t>
            </a:r>
            <a:r>
              <a:rPr lang="it-IT" dirty="0" smtClean="0"/>
              <a:t> situation </a:t>
            </a:r>
            <a:r>
              <a:rPr lang="it-IT" dirty="0" err="1" smtClean="0"/>
              <a:t>arising</a:t>
            </a:r>
            <a:r>
              <a:rPr lang="it-IT" dirty="0" smtClean="0"/>
              <a:t> </a:t>
            </a:r>
            <a:r>
              <a:rPr lang="it-IT" dirty="0" err="1" smtClean="0"/>
              <a:t>from</a:t>
            </a:r>
            <a:r>
              <a:rPr lang="it-IT" dirty="0" smtClean="0"/>
              <a:t> a </a:t>
            </a:r>
            <a:r>
              <a:rPr lang="it-IT" dirty="0" err="1" smtClean="0"/>
              <a:t>similar</a:t>
            </a:r>
            <a:r>
              <a:rPr lang="it-IT" dirty="0" smtClean="0"/>
              <a:t> procedure </a:t>
            </a:r>
            <a:r>
              <a:rPr lang="it-IT" dirty="0" err="1" smtClean="0"/>
              <a:t>is</a:t>
            </a:r>
            <a:r>
              <a:rPr lang="it-IT" dirty="0" smtClean="0"/>
              <a:t> </a:t>
            </a:r>
            <a:r>
              <a:rPr lang="it-IT" dirty="0" err="1" smtClean="0"/>
              <a:t>determined</a:t>
            </a:r>
            <a:r>
              <a:rPr lang="it-IT" dirty="0" smtClean="0"/>
              <a:t> </a:t>
            </a:r>
            <a:r>
              <a:rPr lang="it-IT" dirty="0" err="1" smtClean="0"/>
              <a:t>by</a:t>
            </a:r>
            <a:r>
              <a:rPr lang="it-IT" dirty="0" smtClean="0"/>
              <a:t> </a:t>
            </a:r>
            <a:r>
              <a:rPr lang="it-IT" dirty="0" err="1" smtClean="0"/>
              <a:t>national</a:t>
            </a:r>
            <a:r>
              <a:rPr lang="it-IT" dirty="0" smtClean="0"/>
              <a:t> </a:t>
            </a:r>
            <a:r>
              <a:rPr lang="it-IT" dirty="0" err="1" smtClean="0"/>
              <a:t>legislation</a:t>
            </a:r>
            <a:r>
              <a:rPr lang="it-IT" dirty="0" smtClean="0"/>
              <a:t>;</a:t>
            </a:r>
            <a:br>
              <a:rPr lang="it-IT" dirty="0" smtClean="0"/>
            </a:br>
            <a:r>
              <a:rPr lang="it-IT" dirty="0" smtClean="0"/>
              <a:t>• </a:t>
            </a:r>
            <a:r>
              <a:rPr lang="it-IT" dirty="0" err="1" smtClean="0"/>
              <a:t>by</a:t>
            </a:r>
            <a:r>
              <a:rPr lang="it-IT" dirty="0" smtClean="0"/>
              <a:t> a Court </a:t>
            </a:r>
            <a:r>
              <a:rPr lang="it-IT" dirty="0" err="1" smtClean="0"/>
              <a:t>decision</a:t>
            </a:r>
            <a:r>
              <a:rPr lang="it-IT" dirty="0" smtClean="0"/>
              <a:t> under </a:t>
            </a:r>
            <a:r>
              <a:rPr lang="it-IT" dirty="0" err="1" smtClean="0"/>
              <a:t>its</a:t>
            </a:r>
            <a:r>
              <a:rPr lang="it-IT" dirty="0" smtClean="0"/>
              <a:t> </a:t>
            </a:r>
            <a:r>
              <a:rPr lang="it-IT" dirty="0" err="1" smtClean="0"/>
              <a:t>regulations</a:t>
            </a:r>
            <a:r>
              <a:rPr lang="it-IT" dirty="0" smtClean="0"/>
              <a:t> </a:t>
            </a:r>
            <a:r>
              <a:rPr lang="it-IT" dirty="0" err="1" smtClean="0"/>
              <a:t>is</a:t>
            </a:r>
            <a:r>
              <a:rPr lang="it-IT" dirty="0" smtClean="0"/>
              <a:t> </a:t>
            </a:r>
            <a:r>
              <a:rPr lang="it-IT" dirty="0" err="1" smtClean="0"/>
              <a:t>convicted</a:t>
            </a:r>
            <a:r>
              <a:rPr lang="it-IT" dirty="0" smtClean="0"/>
              <a:t> </a:t>
            </a:r>
            <a:r>
              <a:rPr lang="it-IT" dirty="0" err="1" smtClean="0"/>
              <a:t>of</a:t>
            </a:r>
            <a:r>
              <a:rPr lang="it-IT" dirty="0" smtClean="0"/>
              <a:t> </a:t>
            </a:r>
            <a:r>
              <a:rPr lang="it-IT" dirty="0" err="1" smtClean="0"/>
              <a:t>an</a:t>
            </a:r>
            <a:r>
              <a:rPr lang="it-IT" dirty="0" smtClean="0"/>
              <a:t> </a:t>
            </a:r>
            <a:r>
              <a:rPr lang="it-IT" dirty="0" err="1" smtClean="0"/>
              <a:t>offense</a:t>
            </a:r>
            <a:r>
              <a:rPr lang="it-IT" dirty="0" smtClean="0"/>
              <a:t> </a:t>
            </a:r>
            <a:r>
              <a:rPr lang="it-IT" dirty="0" err="1" smtClean="0"/>
              <a:t>raises</a:t>
            </a:r>
            <a:r>
              <a:rPr lang="it-IT" dirty="0" smtClean="0"/>
              <a:t> </a:t>
            </a:r>
            <a:r>
              <a:rPr lang="it-IT" dirty="0" err="1" smtClean="0"/>
              <a:t>doubts</a:t>
            </a:r>
            <a:r>
              <a:rPr lang="it-IT" dirty="0" smtClean="0"/>
              <a:t> </a:t>
            </a:r>
            <a:r>
              <a:rPr lang="it-IT" dirty="0" err="1" smtClean="0"/>
              <a:t>concerning</a:t>
            </a:r>
            <a:r>
              <a:rPr lang="it-IT" dirty="0" smtClean="0"/>
              <a:t> </a:t>
            </a:r>
            <a:r>
              <a:rPr lang="it-IT" dirty="0" err="1" smtClean="0"/>
              <a:t>his</a:t>
            </a:r>
            <a:r>
              <a:rPr lang="it-IT" dirty="0" smtClean="0"/>
              <a:t> </a:t>
            </a:r>
            <a:r>
              <a:rPr lang="it-IT" dirty="0" err="1" smtClean="0"/>
              <a:t>professional</a:t>
            </a:r>
            <a:r>
              <a:rPr lang="it-IT" dirty="0" smtClean="0"/>
              <a:t> </a:t>
            </a:r>
            <a:r>
              <a:rPr lang="it-IT" dirty="0" err="1" smtClean="0"/>
              <a:t>conduct</a:t>
            </a:r>
            <a:r>
              <a:rPr lang="it-IT" dirty="0" smtClean="0"/>
              <a:t>;</a:t>
            </a:r>
            <a:br>
              <a:rPr lang="it-IT" dirty="0" smtClean="0"/>
            </a:br>
            <a:r>
              <a:rPr lang="it-IT" dirty="0" smtClean="0"/>
              <a:t>• </a:t>
            </a:r>
            <a:r>
              <a:rPr lang="it-IT" dirty="0" err="1" smtClean="0"/>
              <a:t>that</a:t>
            </a:r>
            <a:r>
              <a:rPr lang="it-IT" dirty="0" smtClean="0"/>
              <a:t>, in </a:t>
            </a:r>
            <a:r>
              <a:rPr lang="it-IT" dirty="0" err="1" smtClean="0"/>
              <a:t>professional</a:t>
            </a:r>
            <a:r>
              <a:rPr lang="it-IT" dirty="0" smtClean="0"/>
              <a:t> </a:t>
            </a:r>
            <a:r>
              <a:rPr lang="it-IT" dirty="0" err="1" smtClean="0"/>
              <a:t>matters</a:t>
            </a:r>
            <a:r>
              <a:rPr lang="it-IT" dirty="0" smtClean="0"/>
              <a:t> </a:t>
            </a:r>
            <a:r>
              <a:rPr lang="it-IT" dirty="0" err="1" smtClean="0"/>
              <a:t>have</a:t>
            </a:r>
            <a:r>
              <a:rPr lang="it-IT" dirty="0" smtClean="0"/>
              <a:t> </a:t>
            </a:r>
            <a:r>
              <a:rPr lang="it-IT" dirty="0" err="1" smtClean="0"/>
              <a:t>been</a:t>
            </a:r>
            <a:r>
              <a:rPr lang="it-IT" dirty="0" smtClean="0"/>
              <a:t> </a:t>
            </a:r>
            <a:r>
              <a:rPr lang="it-IT" dirty="0" err="1" smtClean="0"/>
              <a:t>guilty</a:t>
            </a:r>
            <a:r>
              <a:rPr lang="it-IT" dirty="0" smtClean="0"/>
              <a:t> </a:t>
            </a:r>
            <a:r>
              <a:rPr lang="it-IT" dirty="0" err="1" smtClean="0"/>
              <a:t>of</a:t>
            </a:r>
            <a:r>
              <a:rPr lang="it-IT" dirty="0" smtClean="0"/>
              <a:t> </a:t>
            </a:r>
            <a:r>
              <a:rPr lang="it-IT" dirty="0" err="1" smtClean="0"/>
              <a:t>misconduct</a:t>
            </a:r>
            <a:r>
              <a:rPr lang="it-IT" dirty="0" smtClean="0"/>
              <a:t>, </a:t>
            </a:r>
            <a:r>
              <a:rPr lang="it-IT" dirty="0" err="1" smtClean="0"/>
              <a:t>proven</a:t>
            </a:r>
            <a:r>
              <a:rPr lang="it-IT" dirty="0" smtClean="0"/>
              <a:t> </a:t>
            </a:r>
            <a:r>
              <a:rPr lang="it-IT" dirty="0" err="1" smtClean="0"/>
              <a:t>by</a:t>
            </a:r>
            <a:r>
              <a:rPr lang="it-IT" dirty="0" smtClean="0"/>
              <a:t> </a:t>
            </a:r>
            <a:r>
              <a:rPr lang="it-IT" dirty="0" err="1" smtClean="0"/>
              <a:t>any</a:t>
            </a:r>
            <a:r>
              <a:rPr lang="it-IT" dirty="0" smtClean="0"/>
              <a:t> </a:t>
            </a:r>
            <a:r>
              <a:rPr lang="it-IT" dirty="0" err="1" smtClean="0"/>
              <a:t>means</a:t>
            </a:r>
            <a:r>
              <a:rPr lang="it-IT" dirty="0" smtClean="0"/>
              <a:t> </a:t>
            </a:r>
            <a:r>
              <a:rPr lang="it-IT" dirty="0" err="1" smtClean="0"/>
              <a:t>by</a:t>
            </a:r>
            <a:r>
              <a:rPr lang="it-IT" dirty="0" smtClean="0"/>
              <a:t> the </a:t>
            </a:r>
            <a:r>
              <a:rPr lang="it-IT" dirty="0" err="1" smtClean="0"/>
              <a:t>contracting</a:t>
            </a:r>
            <a:r>
              <a:rPr lang="it-IT" dirty="0" smtClean="0"/>
              <a:t> authority;</a:t>
            </a:r>
            <a:br>
              <a:rPr lang="it-IT" dirty="0" smtClean="0"/>
            </a:br>
            <a:r>
              <a:rPr lang="it-IT" dirty="0" smtClean="0"/>
              <a:t>• </a:t>
            </a:r>
            <a:r>
              <a:rPr lang="it-IT" dirty="0" err="1" smtClean="0"/>
              <a:t>has</a:t>
            </a:r>
            <a:r>
              <a:rPr lang="it-IT" dirty="0" smtClean="0"/>
              <a:t> </a:t>
            </a:r>
            <a:r>
              <a:rPr lang="it-IT" dirty="0" err="1" smtClean="0"/>
              <a:t>not</a:t>
            </a:r>
            <a:r>
              <a:rPr lang="it-IT" dirty="0" smtClean="0"/>
              <a:t> </a:t>
            </a:r>
            <a:r>
              <a:rPr lang="it-IT" dirty="0" err="1" smtClean="0"/>
              <a:t>fulfilled</a:t>
            </a:r>
            <a:r>
              <a:rPr lang="it-IT" dirty="0" smtClean="0"/>
              <a:t> </a:t>
            </a:r>
            <a:r>
              <a:rPr lang="it-IT" dirty="0" err="1" smtClean="0"/>
              <a:t>its</a:t>
            </a:r>
            <a:r>
              <a:rPr lang="it-IT" dirty="0" smtClean="0"/>
              <a:t> </a:t>
            </a:r>
            <a:r>
              <a:rPr lang="it-IT" dirty="0" err="1" smtClean="0"/>
              <a:t>obligations</a:t>
            </a:r>
            <a:r>
              <a:rPr lang="it-IT" dirty="0" smtClean="0"/>
              <a:t> </a:t>
            </a:r>
            <a:r>
              <a:rPr lang="it-IT" dirty="0" err="1" smtClean="0"/>
              <a:t>regarding</a:t>
            </a:r>
            <a:r>
              <a:rPr lang="it-IT" dirty="0" smtClean="0"/>
              <a:t> the </a:t>
            </a:r>
            <a:r>
              <a:rPr lang="it-IT" dirty="0" err="1" smtClean="0"/>
              <a:t>payment</a:t>
            </a:r>
            <a:r>
              <a:rPr lang="it-IT" dirty="0" smtClean="0"/>
              <a:t> </a:t>
            </a:r>
            <a:r>
              <a:rPr lang="it-IT" dirty="0" err="1" smtClean="0"/>
              <a:t>of</a:t>
            </a:r>
            <a:r>
              <a:rPr lang="it-IT" dirty="0" smtClean="0"/>
              <a:t> social security </a:t>
            </a:r>
            <a:r>
              <a:rPr lang="it-IT" dirty="0" err="1" smtClean="0"/>
              <a:t>contributions</a:t>
            </a:r>
            <a:r>
              <a:rPr lang="it-IT" dirty="0" smtClean="0"/>
              <a:t> in </a:t>
            </a:r>
            <a:r>
              <a:rPr lang="it-IT" dirty="0" err="1" smtClean="0"/>
              <a:t>accordance</a:t>
            </a:r>
            <a:r>
              <a:rPr lang="it-IT" dirty="0" smtClean="0"/>
              <a:t> </a:t>
            </a:r>
            <a:r>
              <a:rPr lang="it-IT" dirty="0" err="1" smtClean="0"/>
              <a:t>with</a:t>
            </a:r>
            <a:r>
              <a:rPr lang="it-IT" dirty="0" smtClean="0"/>
              <a:t> </a:t>
            </a:r>
            <a:r>
              <a:rPr lang="it-IT" dirty="0" err="1" smtClean="0"/>
              <a:t>legal</a:t>
            </a:r>
            <a:r>
              <a:rPr lang="it-IT" dirty="0" smtClean="0"/>
              <a:t> </a:t>
            </a:r>
            <a:r>
              <a:rPr lang="it-IT" dirty="0" err="1" smtClean="0"/>
              <a:t>provisions</a:t>
            </a:r>
            <a:r>
              <a:rPr lang="it-IT" dirty="0" smtClean="0"/>
              <a:t> </a:t>
            </a:r>
            <a:r>
              <a:rPr lang="it-IT" dirty="0" err="1" smtClean="0"/>
              <a:t>of</a:t>
            </a:r>
            <a:r>
              <a:rPr lang="it-IT" dirty="0" smtClean="0"/>
              <a:t> the </a:t>
            </a:r>
            <a:r>
              <a:rPr lang="it-IT" dirty="0" err="1" smtClean="0"/>
              <a:t>country</a:t>
            </a:r>
            <a:r>
              <a:rPr lang="it-IT" dirty="0" smtClean="0"/>
              <a:t> </a:t>
            </a:r>
            <a:r>
              <a:rPr lang="it-IT" dirty="0" err="1" smtClean="0"/>
              <a:t>where</a:t>
            </a:r>
            <a:r>
              <a:rPr lang="it-IT" dirty="0" smtClean="0"/>
              <a:t> </a:t>
            </a:r>
            <a:r>
              <a:rPr lang="it-IT" dirty="0" err="1" smtClean="0"/>
              <a:t>he</a:t>
            </a:r>
            <a:r>
              <a:rPr lang="it-IT" dirty="0" smtClean="0"/>
              <a:t> </a:t>
            </a:r>
            <a:r>
              <a:rPr lang="it-IT" dirty="0" err="1" smtClean="0"/>
              <a:t>is</a:t>
            </a:r>
            <a:r>
              <a:rPr lang="it-IT" dirty="0" smtClean="0"/>
              <a:t> </a:t>
            </a:r>
            <a:r>
              <a:rPr lang="it-IT" dirty="0" err="1" smtClean="0"/>
              <a:t>established</a:t>
            </a:r>
            <a:r>
              <a:rPr lang="it-IT" dirty="0" smtClean="0"/>
              <a:t> or </a:t>
            </a:r>
            <a:r>
              <a:rPr lang="it-IT" dirty="0" err="1" smtClean="0"/>
              <a:t>of</a:t>
            </a:r>
            <a:r>
              <a:rPr lang="it-IT" dirty="0" smtClean="0"/>
              <a:t> the </a:t>
            </a:r>
            <a:r>
              <a:rPr lang="it-IT" dirty="0" err="1" smtClean="0"/>
              <a:t>contracting</a:t>
            </a:r>
            <a:r>
              <a:rPr lang="it-IT" dirty="0" smtClean="0"/>
              <a:t> authority;</a:t>
            </a:r>
            <a:br>
              <a:rPr lang="it-IT" dirty="0" smtClean="0"/>
            </a:br>
            <a:r>
              <a:rPr lang="it-IT" dirty="0" smtClean="0"/>
              <a:t>• in case </a:t>
            </a:r>
            <a:r>
              <a:rPr lang="it-IT" dirty="0" err="1" smtClean="0"/>
              <a:t>they</a:t>
            </a:r>
            <a:r>
              <a:rPr lang="it-IT" dirty="0" smtClean="0"/>
              <a:t> </a:t>
            </a:r>
            <a:r>
              <a:rPr lang="it-IT" dirty="0" err="1" smtClean="0"/>
              <a:t>have</a:t>
            </a:r>
            <a:r>
              <a:rPr lang="it-IT" dirty="0" smtClean="0"/>
              <a:t> </a:t>
            </a:r>
            <a:r>
              <a:rPr lang="it-IT" dirty="0" err="1" smtClean="0"/>
              <a:t>been</a:t>
            </a:r>
            <a:r>
              <a:rPr lang="it-IT" dirty="0" smtClean="0"/>
              <a:t> </a:t>
            </a:r>
            <a:r>
              <a:rPr lang="it-IT" dirty="0" err="1" smtClean="0"/>
              <a:t>sentenced</a:t>
            </a:r>
            <a:r>
              <a:rPr lang="it-IT" dirty="0" smtClean="0"/>
              <a:t> </a:t>
            </a:r>
            <a:r>
              <a:rPr lang="it-IT" dirty="0" err="1" smtClean="0"/>
              <a:t>with</a:t>
            </a:r>
            <a:r>
              <a:rPr lang="it-IT" dirty="0" smtClean="0"/>
              <a:t> a </a:t>
            </a:r>
            <a:r>
              <a:rPr lang="it-IT" dirty="0" err="1" smtClean="0"/>
              <a:t>final</a:t>
            </a:r>
            <a:r>
              <a:rPr lang="it-IT" dirty="0" smtClean="0"/>
              <a:t> </a:t>
            </a:r>
            <a:r>
              <a:rPr lang="it-IT" dirty="0" err="1" smtClean="0"/>
              <a:t>judgment</a:t>
            </a:r>
            <a:r>
              <a:rPr lang="it-IT" dirty="0" smtClean="0"/>
              <a:t> </a:t>
            </a:r>
            <a:r>
              <a:rPr lang="it-IT" dirty="0" err="1" smtClean="0"/>
              <a:t>for</a:t>
            </a:r>
            <a:r>
              <a:rPr lang="it-IT" dirty="0" smtClean="0"/>
              <a:t> </a:t>
            </a:r>
            <a:r>
              <a:rPr lang="it-IT" dirty="0" err="1" smtClean="0"/>
              <a:t>fraud</a:t>
            </a:r>
            <a:r>
              <a:rPr lang="it-IT" dirty="0" smtClean="0"/>
              <a:t>, </a:t>
            </a:r>
            <a:r>
              <a:rPr lang="it-IT" dirty="0" err="1" smtClean="0"/>
              <a:t>corruption</a:t>
            </a:r>
            <a:r>
              <a:rPr lang="it-IT" dirty="0" smtClean="0"/>
              <a:t>, </a:t>
            </a:r>
            <a:r>
              <a:rPr lang="it-IT" dirty="0" err="1" smtClean="0"/>
              <a:t>involvement</a:t>
            </a:r>
            <a:r>
              <a:rPr lang="it-IT" dirty="0" smtClean="0"/>
              <a:t> in a criminal </a:t>
            </a:r>
            <a:r>
              <a:rPr lang="it-IT" dirty="0" err="1" smtClean="0"/>
              <a:t>organization</a:t>
            </a:r>
            <a:r>
              <a:rPr lang="it-IT" dirty="0" smtClean="0"/>
              <a:t> or </a:t>
            </a:r>
            <a:r>
              <a:rPr lang="it-IT" dirty="0" err="1" smtClean="0"/>
              <a:t>any</a:t>
            </a:r>
            <a:r>
              <a:rPr lang="it-IT" dirty="0" smtClean="0"/>
              <a:t> </a:t>
            </a:r>
            <a:r>
              <a:rPr lang="it-IT" dirty="0" err="1" smtClean="0"/>
              <a:t>other</a:t>
            </a:r>
            <a:r>
              <a:rPr lang="it-IT" dirty="0" smtClean="0"/>
              <a:t> </a:t>
            </a:r>
            <a:r>
              <a:rPr lang="it-IT" dirty="0" err="1" smtClean="0"/>
              <a:t>illegal</a:t>
            </a:r>
            <a:r>
              <a:rPr lang="it-IT" dirty="0" smtClean="0"/>
              <a:t> </a:t>
            </a:r>
            <a:r>
              <a:rPr lang="it-IT" dirty="0" err="1" smtClean="0"/>
              <a:t>activity</a:t>
            </a:r>
            <a:r>
              <a:rPr lang="it-IT" dirty="0" smtClean="0"/>
              <a:t> </a:t>
            </a:r>
            <a:r>
              <a:rPr lang="it-IT" dirty="0" err="1" smtClean="0"/>
              <a:t>which</a:t>
            </a:r>
            <a:r>
              <a:rPr lang="it-IT" dirty="0" smtClean="0"/>
              <a:t> </a:t>
            </a:r>
            <a:r>
              <a:rPr lang="it-IT" dirty="0" err="1" smtClean="0"/>
              <a:t>injures</a:t>
            </a:r>
            <a:r>
              <a:rPr lang="it-IT" dirty="0" smtClean="0"/>
              <a:t> the </a:t>
            </a:r>
            <a:r>
              <a:rPr lang="it-IT" dirty="0" err="1" smtClean="0"/>
              <a:t>Communities</a:t>
            </a:r>
            <a:r>
              <a:rPr lang="it-IT" dirty="0" smtClean="0"/>
              <a:t>' </a:t>
            </a:r>
            <a:r>
              <a:rPr lang="it-IT" dirty="0" err="1" smtClean="0"/>
              <a:t>financial</a:t>
            </a:r>
            <a:r>
              <a:rPr lang="it-IT" dirty="0" smtClean="0"/>
              <a:t> </a:t>
            </a:r>
            <a:r>
              <a:rPr lang="it-IT" dirty="0" err="1" smtClean="0"/>
              <a:t>interests</a:t>
            </a:r>
            <a:r>
              <a:rPr lang="it-IT" dirty="0" smtClean="0"/>
              <a:t>;</a:t>
            </a:r>
            <a:br>
              <a:rPr lang="it-IT" dirty="0" smtClean="0"/>
            </a:br>
            <a:r>
              <a:rPr lang="it-IT" dirty="0" smtClean="0"/>
              <a:t>• </a:t>
            </a:r>
            <a:r>
              <a:rPr lang="it-IT" dirty="0" err="1" smtClean="0"/>
              <a:t>they</a:t>
            </a:r>
            <a:r>
              <a:rPr lang="it-IT" dirty="0" smtClean="0"/>
              <a:t> are </a:t>
            </a:r>
            <a:r>
              <a:rPr lang="it-IT" dirty="0" err="1" smtClean="0"/>
              <a:t>subject</a:t>
            </a:r>
            <a:r>
              <a:rPr lang="it-IT" dirty="0" smtClean="0"/>
              <a:t> </a:t>
            </a:r>
            <a:r>
              <a:rPr lang="it-IT" dirty="0" err="1" smtClean="0"/>
              <a:t>to</a:t>
            </a:r>
            <a:r>
              <a:rPr lang="it-IT" dirty="0" smtClean="0"/>
              <a:t> </a:t>
            </a:r>
            <a:r>
              <a:rPr lang="it-IT" dirty="0" err="1" smtClean="0"/>
              <a:t>administrative</a:t>
            </a:r>
            <a:r>
              <a:rPr lang="it-IT" dirty="0" smtClean="0"/>
              <a:t> or </a:t>
            </a:r>
            <a:r>
              <a:rPr lang="it-IT" dirty="0" err="1" smtClean="0"/>
              <a:t>financial</a:t>
            </a:r>
            <a:r>
              <a:rPr lang="it-IT" dirty="0" smtClean="0"/>
              <a:t> </a:t>
            </a:r>
            <a:r>
              <a:rPr lang="it-IT" dirty="0" err="1" smtClean="0"/>
              <a:t>penalties</a:t>
            </a:r>
            <a:r>
              <a:rPr lang="it-IT" dirty="0" smtClean="0"/>
              <a:t> </a:t>
            </a:r>
            <a:r>
              <a:rPr lang="it-IT" dirty="0" err="1" smtClean="0"/>
              <a:t>foreseen</a:t>
            </a:r>
            <a:r>
              <a:rPr lang="it-IT" dirty="0" smtClean="0"/>
              <a:t> in </a:t>
            </a:r>
            <a:r>
              <a:rPr lang="it-IT" dirty="0" err="1" smtClean="0"/>
              <a:t>Article</a:t>
            </a:r>
            <a:r>
              <a:rPr lang="it-IT" dirty="0" smtClean="0"/>
              <a:t> 96, </a:t>
            </a:r>
            <a:r>
              <a:rPr lang="it-IT" dirty="0" err="1" smtClean="0"/>
              <a:t>paragraph</a:t>
            </a:r>
            <a:r>
              <a:rPr lang="it-IT" dirty="0" smtClean="0"/>
              <a:t> 1, </a:t>
            </a:r>
            <a:r>
              <a:rPr lang="it-IT" dirty="0" err="1" smtClean="0"/>
              <a:t>of</a:t>
            </a:r>
            <a:r>
              <a:rPr lang="it-IT" dirty="0" smtClean="0"/>
              <a:t> the Financial </a:t>
            </a:r>
            <a:r>
              <a:rPr lang="it-IT" dirty="0" err="1" smtClean="0"/>
              <a:t>Regulation</a:t>
            </a:r>
            <a:r>
              <a:rPr lang="it-IT" dirty="0" smtClean="0"/>
              <a:t> </a:t>
            </a:r>
            <a:r>
              <a:rPr lang="it-IT" dirty="0" err="1" smtClean="0"/>
              <a:t>applicable</a:t>
            </a:r>
            <a:r>
              <a:rPr lang="it-IT" dirty="0" smtClean="0"/>
              <a:t> </a:t>
            </a:r>
            <a:r>
              <a:rPr lang="it-IT" dirty="0" err="1" smtClean="0"/>
              <a:t>to</a:t>
            </a:r>
            <a:r>
              <a:rPr lang="it-IT" dirty="0" smtClean="0"/>
              <a:t> the </a:t>
            </a:r>
            <a:r>
              <a:rPr lang="it-IT" dirty="0" err="1" smtClean="0"/>
              <a:t>general</a:t>
            </a:r>
            <a:r>
              <a:rPr lang="it-IT" dirty="0" smtClean="0"/>
              <a:t> budget </a:t>
            </a:r>
            <a:r>
              <a:rPr lang="it-IT" dirty="0" err="1" smtClean="0"/>
              <a:t>of</a:t>
            </a:r>
            <a:r>
              <a:rPr lang="it-IT" dirty="0" smtClean="0"/>
              <a:t> the </a:t>
            </a:r>
            <a:r>
              <a:rPr lang="it-IT" dirty="0" err="1" smtClean="0"/>
              <a:t>European</a:t>
            </a:r>
            <a:r>
              <a:rPr lang="it-IT" dirty="0" smtClean="0"/>
              <a:t> </a:t>
            </a:r>
            <a:r>
              <a:rPr lang="it-IT" dirty="0" err="1" smtClean="0"/>
              <a:t>Union</a:t>
            </a:r>
            <a:r>
              <a:rPr lang="it-IT" dirty="0" smtClean="0"/>
              <a:t>.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Formalization</a:t>
            </a:r>
            <a:r>
              <a:rPr lang="it-IT" dirty="0" smtClean="0"/>
              <a:t> </a:t>
            </a:r>
            <a:r>
              <a:rPr lang="it-IT" dirty="0" err="1" smtClean="0"/>
              <a:t>of</a:t>
            </a:r>
            <a:r>
              <a:rPr lang="it-IT" dirty="0" smtClean="0"/>
              <a:t> a partnership</a:t>
            </a:r>
            <a:endParaRPr lang="it-IT" dirty="0"/>
          </a:p>
        </p:txBody>
      </p:sp>
      <p:sp>
        <p:nvSpPr>
          <p:cNvPr id="3" name="Segnaposto contenuto 2"/>
          <p:cNvSpPr>
            <a:spLocks noGrp="1"/>
          </p:cNvSpPr>
          <p:nvPr>
            <p:ph idx="1"/>
          </p:nvPr>
        </p:nvSpPr>
        <p:spPr/>
        <p:txBody>
          <a:bodyPr>
            <a:normAutofit/>
          </a:bodyPr>
          <a:lstStyle/>
          <a:p>
            <a:pPr>
              <a:buNone/>
            </a:pPr>
            <a:r>
              <a:rPr lang="it-IT" dirty="0" smtClean="0"/>
              <a:t>Bear in mind: </a:t>
            </a:r>
          </a:p>
          <a:p>
            <a:r>
              <a:rPr lang="en-US" dirty="0" smtClean="0"/>
              <a:t>All </a:t>
            </a:r>
            <a:r>
              <a:rPr lang="en-US" dirty="0"/>
              <a:t>partners must be functional to the achievement of the goal of the project</a:t>
            </a:r>
            <a:r>
              <a:rPr lang="en-US" dirty="0" smtClean="0"/>
              <a:t>.</a:t>
            </a:r>
          </a:p>
          <a:p>
            <a:r>
              <a:rPr lang="en-US" dirty="0"/>
              <a:t>The internal operating rules must be clearly formalized before the project to ensure effective coordination and to avoid </a:t>
            </a:r>
            <a:r>
              <a:rPr lang="en-US" dirty="0" smtClean="0"/>
              <a:t>management problems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en-US" dirty="0"/>
              <a:t>The formalization of the partnership takes place in two distinct </a:t>
            </a:r>
            <a:r>
              <a:rPr lang="en-US" dirty="0" smtClean="0"/>
              <a:t>phases.</a:t>
            </a:r>
          </a:p>
          <a:p>
            <a:pPr marL="514350" indent="-514350">
              <a:buAutoNum type="arabicPeriod"/>
            </a:pPr>
            <a:r>
              <a:rPr lang="it-IT" dirty="0" smtClean="0"/>
              <a:t>At </a:t>
            </a:r>
            <a:r>
              <a:rPr lang="it-IT" dirty="0"/>
              <a:t>the </a:t>
            </a:r>
            <a:r>
              <a:rPr lang="it-IT" dirty="0" err="1"/>
              <a:t>time</a:t>
            </a:r>
            <a:r>
              <a:rPr lang="it-IT" dirty="0"/>
              <a:t> </a:t>
            </a:r>
            <a:r>
              <a:rPr lang="it-IT" dirty="0" err="1"/>
              <a:t>of</a:t>
            </a:r>
            <a:r>
              <a:rPr lang="it-IT" dirty="0"/>
              <a:t> </a:t>
            </a:r>
            <a:r>
              <a:rPr lang="it-IT" dirty="0" err="1"/>
              <a:t>presentation</a:t>
            </a:r>
            <a:r>
              <a:rPr lang="it-IT" dirty="0"/>
              <a:t> </a:t>
            </a:r>
            <a:r>
              <a:rPr lang="en-US" b="1" dirty="0"/>
              <a:t>of the call for proposal</a:t>
            </a:r>
            <a:r>
              <a:rPr lang="it-IT" dirty="0"/>
              <a:t>, </a:t>
            </a:r>
            <a:r>
              <a:rPr lang="it-IT" dirty="0" err="1"/>
              <a:t>each</a:t>
            </a:r>
            <a:r>
              <a:rPr lang="it-IT" dirty="0"/>
              <a:t> partner </a:t>
            </a:r>
            <a:r>
              <a:rPr lang="it-IT" dirty="0" err="1"/>
              <a:t>must</a:t>
            </a:r>
            <a:r>
              <a:rPr lang="it-IT" dirty="0"/>
              <a:t> </a:t>
            </a:r>
            <a:r>
              <a:rPr lang="it-IT" dirty="0" err="1"/>
              <a:t>sign</a:t>
            </a:r>
            <a:r>
              <a:rPr lang="it-IT" dirty="0"/>
              <a:t> a </a:t>
            </a:r>
            <a:r>
              <a:rPr lang="it-IT" dirty="0" err="1" smtClean="0"/>
              <a:t>declaration</a:t>
            </a:r>
            <a:r>
              <a:rPr lang="it-IT" dirty="0" smtClean="0"/>
              <a:t> </a:t>
            </a:r>
            <a:r>
              <a:rPr lang="it-IT" dirty="0" err="1"/>
              <a:t>which</a:t>
            </a:r>
            <a:r>
              <a:rPr lang="it-IT" dirty="0"/>
              <a:t> </a:t>
            </a:r>
            <a:r>
              <a:rPr lang="it-IT" dirty="0" err="1"/>
              <a:t>frames</a:t>
            </a:r>
            <a:r>
              <a:rPr lang="it-IT" dirty="0"/>
              <a:t> in </a:t>
            </a:r>
            <a:r>
              <a:rPr lang="it-IT" dirty="0" err="1"/>
              <a:t>general</a:t>
            </a:r>
            <a:r>
              <a:rPr lang="it-IT" dirty="0"/>
              <a:t> the </a:t>
            </a:r>
            <a:r>
              <a:rPr lang="it-IT" dirty="0" err="1"/>
              <a:t>contribution</a:t>
            </a:r>
            <a:r>
              <a:rPr lang="it-IT" dirty="0"/>
              <a:t> </a:t>
            </a:r>
            <a:r>
              <a:rPr lang="it-IT" dirty="0" err="1"/>
              <a:t>of</a:t>
            </a:r>
            <a:r>
              <a:rPr lang="it-IT" dirty="0"/>
              <a:t> </a:t>
            </a:r>
            <a:r>
              <a:rPr lang="it-IT" dirty="0" err="1"/>
              <a:t>each</a:t>
            </a:r>
            <a:r>
              <a:rPr lang="it-IT" dirty="0"/>
              <a:t> partner in </a:t>
            </a:r>
            <a:r>
              <a:rPr lang="it-IT" dirty="0" err="1"/>
              <a:t>financial</a:t>
            </a:r>
            <a:r>
              <a:rPr lang="it-IT" dirty="0"/>
              <a:t> </a:t>
            </a:r>
            <a:r>
              <a:rPr lang="it-IT" dirty="0" err="1"/>
              <a:t>terms</a:t>
            </a:r>
            <a:r>
              <a:rPr lang="it-IT" dirty="0"/>
              <a:t> and in </a:t>
            </a:r>
            <a:r>
              <a:rPr lang="it-IT" dirty="0" err="1"/>
              <a:t>terms</a:t>
            </a:r>
            <a:r>
              <a:rPr lang="it-IT" dirty="0"/>
              <a:t> </a:t>
            </a:r>
            <a:r>
              <a:rPr lang="it-IT" dirty="0" err="1"/>
              <a:t>of</a:t>
            </a:r>
            <a:r>
              <a:rPr lang="it-IT" dirty="0"/>
              <a:t> </a:t>
            </a:r>
            <a:r>
              <a:rPr lang="it-IT" dirty="0" err="1" smtClean="0"/>
              <a:t>activities</a:t>
            </a:r>
            <a:r>
              <a:rPr lang="it-IT" dirty="0" smtClean="0"/>
              <a:t> </a:t>
            </a:r>
            <a:r>
              <a:rPr lang="it-IT" dirty="0" err="1"/>
              <a:t>to</a:t>
            </a:r>
            <a:r>
              <a:rPr lang="it-IT" dirty="0"/>
              <a:t> </a:t>
            </a:r>
            <a:r>
              <a:rPr lang="it-IT" dirty="0" err="1"/>
              <a:t>be</a:t>
            </a:r>
            <a:r>
              <a:rPr lang="it-IT" dirty="0"/>
              <a:t> </a:t>
            </a:r>
            <a:r>
              <a:rPr lang="it-IT" dirty="0" err="1" smtClean="0"/>
              <a:t>performed</a:t>
            </a:r>
            <a:r>
              <a:rPr lang="it-IT" dirty="0" smtClean="0"/>
              <a:t>.</a:t>
            </a:r>
          </a:p>
          <a:p>
            <a:pPr marL="514350" indent="-514350">
              <a:buNone/>
            </a:pPr>
            <a:r>
              <a:rPr lang="it-IT" dirty="0" smtClean="0"/>
              <a:t>NB! </a:t>
            </a:r>
            <a:r>
              <a:rPr lang="en-US" i="1" dirty="0" smtClean="0"/>
              <a:t>The main beneficiary remains the only legal representative toward the European Commission, taking full responsibility for the proper execution of the project from an operational and financial point of view.</a:t>
            </a:r>
            <a:endParaRPr lang="it-IT"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1863</Words>
  <Application>Microsoft Office PowerPoint</Application>
  <PresentationFormat>Presentazione su schermo (4:3)</PresentationFormat>
  <Paragraphs>137</Paragraphs>
  <Slides>27</Slides>
  <Notes>27</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Equinozio</vt:lpstr>
      <vt:lpstr>    Legal aspects on project submission by Guido Crastolla </vt:lpstr>
      <vt:lpstr>Requirements in order to apply for direct EU funding</vt:lpstr>
      <vt:lpstr>Legally eligible subjects </vt:lpstr>
      <vt:lpstr>Legal eligibility</vt:lpstr>
      <vt:lpstr>Financial capacity </vt:lpstr>
      <vt:lpstr>Technical capacity</vt:lpstr>
      <vt:lpstr>Cases of exclusion</vt:lpstr>
      <vt:lpstr>Formalization of a partnership</vt:lpstr>
      <vt:lpstr>Diapositiva 9</vt:lpstr>
      <vt:lpstr>Diapositiva 10</vt:lpstr>
      <vt:lpstr>Diapositiva 11</vt:lpstr>
      <vt:lpstr>PARTNERSHIP AGREEMENT AND OTHER CONTRACTS</vt:lpstr>
      <vt:lpstr>Diapositiva 13</vt:lpstr>
      <vt:lpstr>a. Elements of the partnership agreement</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on project submission</dc:title>
  <dc:creator>lucilla</dc:creator>
  <cp:lastModifiedBy>lucilla</cp:lastModifiedBy>
  <cp:revision>75</cp:revision>
  <dcterms:created xsi:type="dcterms:W3CDTF">2012-03-29T14:54:05Z</dcterms:created>
  <dcterms:modified xsi:type="dcterms:W3CDTF">2012-06-05T14:25:46Z</dcterms:modified>
</cp:coreProperties>
</file>