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3" r:id="rId2"/>
    <p:sldMasterId id="2147483665" r:id="rId3"/>
    <p:sldMasterId id="2147483667" r:id="rId4"/>
    <p:sldMasterId id="2147483669" r:id="rId5"/>
    <p:sldMasterId id="2147483673" r:id="rId6"/>
    <p:sldMasterId id="2147483675" r:id="rId7"/>
    <p:sldMasterId id="2147483677" r:id="rId8"/>
  </p:sldMasterIdLst>
  <p:notesMasterIdLst>
    <p:notesMasterId r:id="rId39"/>
  </p:notesMasterIdLst>
  <p:handoutMasterIdLst>
    <p:handoutMasterId r:id="rId40"/>
  </p:handoutMasterIdLst>
  <p:sldIdLst>
    <p:sldId id="256" r:id="rId9"/>
    <p:sldId id="257" r:id="rId10"/>
    <p:sldId id="258" r:id="rId11"/>
    <p:sldId id="259" r:id="rId12"/>
    <p:sldId id="260" r:id="rId13"/>
    <p:sldId id="261" r:id="rId14"/>
    <p:sldId id="284" r:id="rId15"/>
    <p:sldId id="285" r:id="rId16"/>
    <p:sldId id="286" r:id="rId17"/>
    <p:sldId id="263" r:id="rId18"/>
    <p:sldId id="264" r:id="rId19"/>
    <p:sldId id="265" r:id="rId20"/>
    <p:sldId id="266" r:id="rId21"/>
    <p:sldId id="267" r:id="rId22"/>
    <p:sldId id="268" r:id="rId23"/>
    <p:sldId id="269" r:id="rId24"/>
    <p:sldId id="270" r:id="rId25"/>
    <p:sldId id="272" r:id="rId26"/>
    <p:sldId id="273" r:id="rId27"/>
    <p:sldId id="274" r:id="rId28"/>
    <p:sldId id="271" r:id="rId29"/>
    <p:sldId id="275" r:id="rId30"/>
    <p:sldId id="276" r:id="rId31"/>
    <p:sldId id="277" r:id="rId32"/>
    <p:sldId id="278" r:id="rId33"/>
    <p:sldId id="279" r:id="rId34"/>
    <p:sldId id="280" r:id="rId35"/>
    <p:sldId id="281" r:id="rId36"/>
    <p:sldId id="282" r:id="rId37"/>
    <p:sldId id="283" r:id="rId38"/>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Világos stílus 3 – 5. jelölőszín">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hu-HU"/>
          </a:p>
        </p:txBody>
      </p:sp>
      <p:sp>
        <p:nvSpPr>
          <p:cNvPr id="1024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hu-HU"/>
          </a:p>
        </p:txBody>
      </p:sp>
      <p:sp>
        <p:nvSpPr>
          <p:cNvPr id="1024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hu-HU"/>
          </a:p>
        </p:txBody>
      </p:sp>
      <p:sp>
        <p:nvSpPr>
          <p:cNvPr id="1024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6849171-F13A-4AE0-B73A-B0DB1678EB1A}" type="slidenum">
              <a:rPr lang="hu-HU"/>
              <a:pPr>
                <a:defRPr/>
              </a:pPr>
              <a:t>‹#›</a:t>
            </a:fld>
            <a:endParaRPr lang="hu-H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90661D2-A7D2-46BE-BB56-BFAADE0E2FD7}" type="datetimeFigureOut">
              <a:rPr lang="it-IT"/>
              <a:pPr>
                <a:defRPr/>
              </a:pPr>
              <a:t>18/06/2012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15249CA-E238-4E80-A0D0-72C624F6DD73}"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915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915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10AA6D-BC3A-45EF-B4A7-E1A9F0D5EC35}" type="slidenum">
              <a:rPr lang="it-IT" smtClean="0"/>
              <a:pPr/>
              <a:t>1</a:t>
            </a:fld>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837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8372"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33D2ED-2452-4AE3-8FD6-C5A2C30CF85A}" type="slidenum">
              <a:rPr lang="it-IT" smtClean="0"/>
              <a:pPr/>
              <a:t>10</a:t>
            </a:fld>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93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939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BC556D-B44D-47E1-9597-0AEC82544DE2}" type="slidenum">
              <a:rPr lang="it-IT" smtClean="0"/>
              <a:pPr/>
              <a:t>11</a:t>
            </a:fld>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041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042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DA1667-EEE8-4134-A565-BBE8E4C07474}" type="slidenum">
              <a:rPr lang="it-IT" smtClean="0"/>
              <a:pPr/>
              <a:t>12</a:t>
            </a:fld>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14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144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C771BF-836A-4AD5-A715-9AAEEBBA94F3}" type="slidenum">
              <a:rPr lang="it-IT" smtClean="0"/>
              <a:pPr/>
              <a:t>13</a:t>
            </a:fld>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246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246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D2F453-03FD-4A5B-9FB2-B5B278EDCB4E}" type="slidenum">
              <a:rPr lang="it-IT" smtClean="0"/>
              <a:pPr/>
              <a:t>14</a:t>
            </a:fld>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349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3492"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D14BDA-624B-4C80-ABA6-BCCB72AAA88B}" type="slidenum">
              <a:rPr lang="it-IT" smtClean="0"/>
              <a:pPr/>
              <a:t>15</a:t>
            </a:fld>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451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451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EBB782-427A-4604-9D37-A6D80EDCB8C9}" type="slidenum">
              <a:rPr lang="it-IT" smtClean="0"/>
              <a:pPr/>
              <a:t>16</a:t>
            </a:fld>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553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554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4119AB-2F6B-48DA-8F2A-0BB16EABBFD0}" type="slidenum">
              <a:rPr lang="it-IT" smtClean="0"/>
              <a:pPr/>
              <a:t>17</a:t>
            </a:fld>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65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656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4F8AB8-4954-4EF6-996F-7AF46E722535}" type="slidenum">
              <a:rPr lang="it-IT" smtClean="0"/>
              <a:pPr/>
              <a:t>18</a:t>
            </a:fld>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75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758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37D47E-6066-48B2-A37F-DC9F0A09F168}" type="slidenum">
              <a:rPr lang="it-IT" smtClean="0"/>
              <a:pPr/>
              <a:t>19</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017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018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298ABE-72EF-49ED-A3E7-3AE9AFE0164A}" type="slidenum">
              <a:rPr lang="it-IT" smtClean="0"/>
              <a:pPr/>
              <a:t>2</a:t>
            </a:fld>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861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8612"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282AC7-D435-460F-810B-027665D20719}" type="slidenum">
              <a:rPr lang="it-IT" smtClean="0"/>
              <a:pPr/>
              <a:t>20</a:t>
            </a:fld>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963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963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487AD0-2413-4B43-B8DB-A75504BB048F}" type="slidenum">
              <a:rPr lang="it-IT" smtClean="0"/>
              <a:pPr/>
              <a:t>21</a:t>
            </a:fld>
            <a:endParaRPr 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065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066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0252C9-F049-483C-9528-763F4F6BA207}" type="slidenum">
              <a:rPr lang="it-IT" smtClean="0"/>
              <a:pPr/>
              <a:t>22</a:t>
            </a:fld>
            <a:endParaRPr 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168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168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78CB4A-B5B2-4E6F-9359-2368A3D81018}" type="slidenum">
              <a:rPr lang="it-IT" smtClean="0"/>
              <a:pPr/>
              <a:t>23</a:t>
            </a:fld>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270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270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997F49-690C-4F93-AE0C-F5BA4A8EBEC6}" type="slidenum">
              <a:rPr lang="it-IT" smtClean="0"/>
              <a:pPr/>
              <a:t>24</a:t>
            </a:fld>
            <a:endParaRPr 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373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3732"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5C1744-42EA-4FCB-B89E-8231B4A003C4}" type="slidenum">
              <a:rPr lang="it-IT" smtClean="0"/>
              <a:pPr/>
              <a:t>25</a:t>
            </a:fld>
            <a:endParaRPr 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475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475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F7F9EE-8479-41D2-A1FC-6694BD174F67}" type="slidenum">
              <a:rPr lang="it-IT" smtClean="0"/>
              <a:pPr/>
              <a:t>26</a:t>
            </a:fld>
            <a:endParaRPr 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577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578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D8A4AF-F3AB-457E-A7E0-2C8931754C1E}" type="slidenum">
              <a:rPr lang="it-IT" smtClean="0"/>
              <a:pPr/>
              <a:t>27</a:t>
            </a:fld>
            <a:endParaRPr 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680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680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5BBD9E-E9A0-4902-9091-1644F61D74A2}" type="slidenum">
              <a:rPr lang="it-IT" smtClean="0"/>
              <a:pPr/>
              <a:t>28</a:t>
            </a:fld>
            <a:endParaRPr 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78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782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0B0622-25E6-419B-86DA-E2C462421834}" type="slidenum">
              <a:rPr lang="it-IT" smtClean="0"/>
              <a:pPr/>
              <a:t>29</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120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120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8D1605-585E-4EAB-8DE1-DD1E51E856BA}" type="slidenum">
              <a:rPr lang="it-IT" smtClean="0"/>
              <a:pPr/>
              <a:t>3</a:t>
            </a:fld>
            <a:endParaRPr lang="it-IT"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885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8852"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E7E826-ED5A-4783-A825-638F645BE2DD}" type="slidenum">
              <a:rPr lang="it-IT" smtClean="0"/>
              <a:pPr/>
              <a:t>30</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22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222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E5BFE0-BDF2-4243-B6E6-E28FDCCFC152}" type="slidenum">
              <a:rPr lang="it-IT" smtClean="0"/>
              <a:pPr/>
              <a:t>4</a:t>
            </a:fld>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325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3252"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EAD7C0-1DA0-49B8-90AB-0544D9CA32BF}" type="slidenum">
              <a:rPr lang="it-IT" smtClean="0"/>
              <a:pPr/>
              <a:t>5</a:t>
            </a:fld>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427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427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B5884D-5A3D-45C5-A9D2-287615F4DEA6}" type="slidenum">
              <a:rPr lang="it-IT" smtClean="0"/>
              <a:pPr/>
              <a:t>6</a:t>
            </a:fld>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530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7FEB9B-E958-4B29-BEE0-C327BDA02ED7}" type="slidenum">
              <a:rPr lang="it-IT" smtClean="0"/>
              <a:pPr/>
              <a:t>7</a:t>
            </a:fld>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632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CE8320-0B20-4610-B293-4D4D31CB3DFF}" type="slidenum">
              <a:rPr lang="it-IT" smtClean="0"/>
              <a:pPr/>
              <a:t>8</a:t>
            </a:fld>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734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734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0225DF5-BF42-4BA0-AA1B-A1F9D3122002}" type="slidenum">
              <a:rPr lang="it-IT" smtClean="0"/>
              <a:pPr/>
              <a:t>9</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w="9525">
              <a:noFill/>
              <a:round/>
              <a:headEnd/>
              <a:tailEnd/>
            </a:ln>
          </p:spPr>
          <p:txBody>
            <a:bodyPr/>
            <a:lstStyle/>
            <a:p>
              <a:pPr>
                <a:defRPr/>
              </a:pPr>
              <a:endParaRPr lang="it-IT"/>
            </a:p>
          </p:txBody>
        </p:sp>
        <p:sp>
          <p:nvSpPr>
            <p:cNvPr id="6" name="Freeform 4"/>
            <p:cNvSpPr>
              <a:spLocks/>
            </p:cNvSpPr>
            <p:nvPr/>
          </p:nvSpPr>
          <p:spPr bwMode="ltGray">
            <a:xfrm>
              <a:off x="528" y="2400"/>
              <a:ext cx="5232" cy="1920"/>
            </a:xfrm>
            <a:custGeom>
              <a:avLst/>
              <a:gdLst>
                <a:gd name="T0" fmla="*/ 0 w 4897"/>
                <a:gd name="T1" fmla="*/ 0 h 2182"/>
                <a:gd name="T2" fmla="*/ 0 w 4897"/>
                <a:gd name="T3" fmla="*/ 1920 h 2182"/>
                <a:gd name="T4" fmla="*/ 5232 w 4897"/>
                <a:gd name="T5" fmla="*/ 1920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w="9525">
              <a:noFill/>
              <a:round/>
              <a:headEnd/>
              <a:tailEnd/>
            </a:ln>
          </p:spPr>
          <p:txBody>
            <a:bodyPr/>
            <a:lstStyle/>
            <a:p>
              <a:pPr>
                <a:defRPr/>
              </a:pPr>
              <a:endParaRPr lang="it-IT"/>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hu-HU"/>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hu-HU"/>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hu-HU"/>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hu-HU"/>
            </a:p>
          </p:txBody>
        </p:sp>
      </p:grpSp>
      <p:sp>
        <p:nvSpPr>
          <p:cNvPr id="17417"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hu-HU"/>
              <a:t>Mintacím szerkesztése</a:t>
            </a:r>
          </a:p>
        </p:txBody>
      </p:sp>
      <p:sp>
        <p:nvSpPr>
          <p:cNvPr id="17418"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hu-HU"/>
              <a:t>Alcím mintájának szerkesztése</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hu-HU"/>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hu-HU"/>
          </a:p>
        </p:txBody>
      </p:sp>
      <p:sp>
        <p:nvSpPr>
          <p:cNvPr id="13" name="Rectangle 13"/>
          <p:cNvSpPr>
            <a:spLocks noGrp="1" noChangeArrowheads="1"/>
          </p:cNvSpPr>
          <p:nvPr>
            <p:ph type="sldNum" sz="quarter" idx="12"/>
          </p:nvPr>
        </p:nvSpPr>
        <p:spPr/>
        <p:txBody>
          <a:bodyPr/>
          <a:lstStyle>
            <a:lvl1pPr>
              <a:defRPr/>
            </a:lvl1pPr>
          </a:lstStyle>
          <a:p>
            <a:pPr>
              <a:defRPr/>
            </a:pPr>
            <a:fld id="{E2CA9397-F123-4ED5-9937-981A99E34441}"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11"/>
          <p:cNvSpPr>
            <a:spLocks noGrp="1" noChangeArrowheads="1"/>
          </p:cNvSpPr>
          <p:nvPr>
            <p:ph type="dt" sz="half" idx="10"/>
          </p:nvPr>
        </p:nvSpPr>
        <p:spPr>
          <a:ln/>
        </p:spPr>
        <p:txBody>
          <a:bodyPr/>
          <a:lstStyle>
            <a:lvl1pPr>
              <a:defRPr/>
            </a:lvl1pPr>
          </a:lstStyle>
          <a:p>
            <a:pPr>
              <a:defRPr/>
            </a:pPr>
            <a:endParaRPr lang="hu-HU"/>
          </a:p>
        </p:txBody>
      </p:sp>
      <p:sp>
        <p:nvSpPr>
          <p:cNvPr id="5" name="Rectangle 12"/>
          <p:cNvSpPr>
            <a:spLocks noGrp="1" noChangeArrowheads="1"/>
          </p:cNvSpPr>
          <p:nvPr>
            <p:ph type="ftr" sz="quarter" idx="11"/>
          </p:nvPr>
        </p:nvSpPr>
        <p:spPr>
          <a:ln/>
        </p:spPr>
        <p:txBody>
          <a:bodyPr/>
          <a:lstStyle>
            <a:lvl1pPr>
              <a:defRPr/>
            </a:lvl1pPr>
          </a:lstStyle>
          <a:p>
            <a:pPr>
              <a:defRPr/>
            </a:pPr>
            <a:endParaRPr lang="hu-HU"/>
          </a:p>
        </p:txBody>
      </p:sp>
      <p:sp>
        <p:nvSpPr>
          <p:cNvPr id="6" name="Rectangle 13"/>
          <p:cNvSpPr>
            <a:spLocks noGrp="1" noChangeArrowheads="1"/>
          </p:cNvSpPr>
          <p:nvPr>
            <p:ph type="sldNum" sz="quarter" idx="12"/>
          </p:nvPr>
        </p:nvSpPr>
        <p:spPr>
          <a:ln/>
        </p:spPr>
        <p:txBody>
          <a:bodyPr/>
          <a:lstStyle>
            <a:lvl1pPr>
              <a:defRPr/>
            </a:lvl1pPr>
          </a:lstStyle>
          <a:p>
            <a:pPr>
              <a:defRPr/>
            </a:pPr>
            <a:fld id="{95526F9D-5C82-40B6-B806-15B7EC917187}"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748463" y="244475"/>
            <a:ext cx="2097087"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44475"/>
            <a:ext cx="6138863"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11"/>
          <p:cNvSpPr>
            <a:spLocks noGrp="1" noChangeArrowheads="1"/>
          </p:cNvSpPr>
          <p:nvPr>
            <p:ph type="dt" sz="half" idx="10"/>
          </p:nvPr>
        </p:nvSpPr>
        <p:spPr>
          <a:ln/>
        </p:spPr>
        <p:txBody>
          <a:bodyPr/>
          <a:lstStyle>
            <a:lvl1pPr>
              <a:defRPr/>
            </a:lvl1pPr>
          </a:lstStyle>
          <a:p>
            <a:pPr>
              <a:defRPr/>
            </a:pPr>
            <a:endParaRPr lang="hu-HU"/>
          </a:p>
        </p:txBody>
      </p:sp>
      <p:sp>
        <p:nvSpPr>
          <p:cNvPr id="5" name="Rectangle 12"/>
          <p:cNvSpPr>
            <a:spLocks noGrp="1" noChangeArrowheads="1"/>
          </p:cNvSpPr>
          <p:nvPr>
            <p:ph type="ftr" sz="quarter" idx="11"/>
          </p:nvPr>
        </p:nvSpPr>
        <p:spPr>
          <a:ln/>
        </p:spPr>
        <p:txBody>
          <a:bodyPr/>
          <a:lstStyle>
            <a:lvl1pPr>
              <a:defRPr/>
            </a:lvl1pPr>
          </a:lstStyle>
          <a:p>
            <a:pPr>
              <a:defRPr/>
            </a:pPr>
            <a:endParaRPr lang="hu-HU"/>
          </a:p>
        </p:txBody>
      </p:sp>
      <p:sp>
        <p:nvSpPr>
          <p:cNvPr id="6" name="Rectangle 13"/>
          <p:cNvSpPr>
            <a:spLocks noGrp="1" noChangeArrowheads="1"/>
          </p:cNvSpPr>
          <p:nvPr>
            <p:ph type="sldNum" sz="quarter" idx="12"/>
          </p:nvPr>
        </p:nvSpPr>
        <p:spPr>
          <a:ln/>
        </p:spPr>
        <p:txBody>
          <a:bodyPr/>
          <a:lstStyle>
            <a:lvl1pPr>
              <a:defRPr/>
            </a:lvl1pPr>
          </a:lstStyle>
          <a:p>
            <a:pPr>
              <a:defRPr/>
            </a:pPr>
            <a:fld id="{3D2F78B7-1A0E-47A5-8C98-97B5DCF6B8C0}" type="slidenum">
              <a:rPr lang="hu-HU"/>
              <a:pPr>
                <a:defRPr/>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it-IT"/>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grpSp>
      <p:sp>
        <p:nvSpPr>
          <p:cNvPr id="29714"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hu-HU"/>
              <a:t>Mintacím szerkesztése</a:t>
            </a:r>
          </a:p>
        </p:txBody>
      </p:sp>
      <p:sp>
        <p:nvSpPr>
          <p:cNvPr id="2971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hu-HU"/>
              <a:t>Alcím mintájának szerkesztése</a:t>
            </a:r>
          </a:p>
        </p:txBody>
      </p:sp>
      <p:sp>
        <p:nvSpPr>
          <p:cNvPr id="20" name="Rectangle 20"/>
          <p:cNvSpPr>
            <a:spLocks noGrp="1" noChangeArrowheads="1"/>
          </p:cNvSpPr>
          <p:nvPr>
            <p:ph type="dt" sz="quarter" idx="10"/>
          </p:nvPr>
        </p:nvSpPr>
        <p:spPr/>
        <p:txBody>
          <a:bodyPr/>
          <a:lstStyle>
            <a:lvl1pPr>
              <a:defRPr/>
            </a:lvl1pPr>
          </a:lstStyle>
          <a:p>
            <a:pPr>
              <a:defRPr/>
            </a:pPr>
            <a:endParaRPr lang="hu-HU"/>
          </a:p>
        </p:txBody>
      </p:sp>
      <p:sp>
        <p:nvSpPr>
          <p:cNvPr id="21" name="Rectangle 21"/>
          <p:cNvSpPr>
            <a:spLocks noGrp="1" noChangeArrowheads="1"/>
          </p:cNvSpPr>
          <p:nvPr>
            <p:ph type="ftr" sz="quarter" idx="11"/>
          </p:nvPr>
        </p:nvSpPr>
        <p:spPr/>
        <p:txBody>
          <a:bodyPr/>
          <a:lstStyle>
            <a:lvl1pPr>
              <a:defRPr/>
            </a:lvl1pPr>
          </a:lstStyle>
          <a:p>
            <a:pPr>
              <a:defRPr/>
            </a:pPr>
            <a:endParaRPr lang="hu-HU"/>
          </a:p>
        </p:txBody>
      </p:sp>
      <p:sp>
        <p:nvSpPr>
          <p:cNvPr id="22" name="Rectangle 22"/>
          <p:cNvSpPr>
            <a:spLocks noGrp="1" noChangeArrowheads="1"/>
          </p:cNvSpPr>
          <p:nvPr>
            <p:ph type="sldNum" sz="quarter" idx="12"/>
          </p:nvPr>
        </p:nvSpPr>
        <p:spPr/>
        <p:txBody>
          <a:bodyPr/>
          <a:lstStyle>
            <a:lvl1pPr>
              <a:defRPr/>
            </a:lvl1pPr>
          </a:lstStyle>
          <a:p>
            <a:pPr>
              <a:defRPr/>
            </a:pPr>
            <a:fld id="{60CF1253-0282-4760-AAA9-0BC7E51BA776}" type="slidenum">
              <a:rPr lang="hu-HU"/>
              <a:pPr>
                <a:defRPr/>
              </a:pPr>
              <a:t>‹#›</a:t>
            </a:fld>
            <a:endParaRPr lang="hu-H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19"/>
          <p:cNvSpPr>
            <a:spLocks noGrp="1" noChangeArrowheads="1"/>
          </p:cNvSpPr>
          <p:nvPr>
            <p:ph type="dt" sz="half" idx="10"/>
          </p:nvPr>
        </p:nvSpPr>
        <p:spPr>
          <a:ln/>
        </p:spPr>
        <p:txBody>
          <a:bodyPr/>
          <a:lstStyle>
            <a:lvl1pPr>
              <a:defRPr/>
            </a:lvl1pPr>
          </a:lstStyle>
          <a:p>
            <a:pPr>
              <a:defRPr/>
            </a:pPr>
            <a:endParaRPr lang="hu-HU"/>
          </a:p>
        </p:txBody>
      </p:sp>
      <p:sp>
        <p:nvSpPr>
          <p:cNvPr id="5" name="Rectangle 20"/>
          <p:cNvSpPr>
            <a:spLocks noGrp="1" noChangeArrowheads="1"/>
          </p:cNvSpPr>
          <p:nvPr>
            <p:ph type="ftr" sz="quarter" idx="11"/>
          </p:nvPr>
        </p:nvSpPr>
        <p:spPr>
          <a:ln/>
        </p:spPr>
        <p:txBody>
          <a:bodyPr/>
          <a:lstStyle>
            <a:lvl1pPr>
              <a:defRPr/>
            </a:lvl1pPr>
          </a:lstStyle>
          <a:p>
            <a:pPr>
              <a:defRPr/>
            </a:pPr>
            <a:endParaRPr lang="hu-HU"/>
          </a:p>
        </p:txBody>
      </p:sp>
      <p:sp>
        <p:nvSpPr>
          <p:cNvPr id="6" name="Rectangle 21"/>
          <p:cNvSpPr>
            <a:spLocks noGrp="1" noChangeArrowheads="1"/>
          </p:cNvSpPr>
          <p:nvPr>
            <p:ph type="sldNum" sz="quarter" idx="12"/>
          </p:nvPr>
        </p:nvSpPr>
        <p:spPr>
          <a:ln/>
        </p:spPr>
        <p:txBody>
          <a:bodyPr/>
          <a:lstStyle>
            <a:lvl1pPr>
              <a:defRPr/>
            </a:lvl1pPr>
          </a:lstStyle>
          <a:p>
            <a:pPr>
              <a:defRPr/>
            </a:pPr>
            <a:fld id="{DE42F2CA-F338-403C-9859-41144FEE863B}" type="slidenum">
              <a:rPr lang="hu-HU"/>
              <a:pPr>
                <a:defRPr/>
              </a:pPr>
              <a:t>‹#›</a:t>
            </a:fld>
            <a:endParaRPr lang="hu-H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19"/>
          <p:cNvSpPr>
            <a:spLocks noGrp="1" noChangeArrowheads="1"/>
          </p:cNvSpPr>
          <p:nvPr>
            <p:ph type="dt" sz="half" idx="10"/>
          </p:nvPr>
        </p:nvSpPr>
        <p:spPr>
          <a:ln/>
        </p:spPr>
        <p:txBody>
          <a:bodyPr/>
          <a:lstStyle>
            <a:lvl1pPr>
              <a:defRPr/>
            </a:lvl1pPr>
          </a:lstStyle>
          <a:p>
            <a:pPr>
              <a:defRPr/>
            </a:pPr>
            <a:endParaRPr lang="hu-HU"/>
          </a:p>
        </p:txBody>
      </p:sp>
      <p:sp>
        <p:nvSpPr>
          <p:cNvPr id="5" name="Rectangle 20"/>
          <p:cNvSpPr>
            <a:spLocks noGrp="1" noChangeArrowheads="1"/>
          </p:cNvSpPr>
          <p:nvPr>
            <p:ph type="ftr" sz="quarter" idx="11"/>
          </p:nvPr>
        </p:nvSpPr>
        <p:spPr>
          <a:ln/>
        </p:spPr>
        <p:txBody>
          <a:bodyPr/>
          <a:lstStyle>
            <a:lvl1pPr>
              <a:defRPr/>
            </a:lvl1pPr>
          </a:lstStyle>
          <a:p>
            <a:pPr>
              <a:defRPr/>
            </a:pPr>
            <a:endParaRPr lang="hu-HU"/>
          </a:p>
        </p:txBody>
      </p:sp>
      <p:sp>
        <p:nvSpPr>
          <p:cNvPr id="6" name="Rectangle 21"/>
          <p:cNvSpPr>
            <a:spLocks noGrp="1" noChangeArrowheads="1"/>
          </p:cNvSpPr>
          <p:nvPr>
            <p:ph type="sldNum" sz="quarter" idx="12"/>
          </p:nvPr>
        </p:nvSpPr>
        <p:spPr>
          <a:ln/>
        </p:spPr>
        <p:txBody>
          <a:bodyPr/>
          <a:lstStyle>
            <a:lvl1pPr>
              <a:defRPr/>
            </a:lvl1pPr>
          </a:lstStyle>
          <a:p>
            <a:pPr>
              <a:defRPr/>
            </a:pPr>
            <a:fld id="{DF80914A-FA8F-419D-8C2B-4514C0B4F966}" type="slidenum">
              <a:rPr lang="hu-HU"/>
              <a:pPr>
                <a:defRPr/>
              </a:pPr>
              <a:t>‹#›</a:t>
            </a:fld>
            <a:endParaRPr lang="hu-H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19"/>
          <p:cNvSpPr>
            <a:spLocks noGrp="1" noChangeArrowheads="1"/>
          </p:cNvSpPr>
          <p:nvPr>
            <p:ph type="dt" sz="half" idx="10"/>
          </p:nvPr>
        </p:nvSpPr>
        <p:spPr>
          <a:ln/>
        </p:spPr>
        <p:txBody>
          <a:bodyPr/>
          <a:lstStyle>
            <a:lvl1pPr>
              <a:defRPr/>
            </a:lvl1pPr>
          </a:lstStyle>
          <a:p>
            <a:pPr>
              <a:defRPr/>
            </a:pPr>
            <a:endParaRPr lang="hu-HU"/>
          </a:p>
        </p:txBody>
      </p:sp>
      <p:sp>
        <p:nvSpPr>
          <p:cNvPr id="6" name="Rectangle 20"/>
          <p:cNvSpPr>
            <a:spLocks noGrp="1" noChangeArrowheads="1"/>
          </p:cNvSpPr>
          <p:nvPr>
            <p:ph type="ftr" sz="quarter" idx="11"/>
          </p:nvPr>
        </p:nvSpPr>
        <p:spPr>
          <a:ln/>
        </p:spPr>
        <p:txBody>
          <a:bodyPr/>
          <a:lstStyle>
            <a:lvl1pPr>
              <a:defRPr/>
            </a:lvl1pPr>
          </a:lstStyle>
          <a:p>
            <a:pPr>
              <a:defRPr/>
            </a:pPr>
            <a:endParaRPr lang="hu-HU"/>
          </a:p>
        </p:txBody>
      </p:sp>
      <p:sp>
        <p:nvSpPr>
          <p:cNvPr id="7" name="Rectangle 21"/>
          <p:cNvSpPr>
            <a:spLocks noGrp="1" noChangeArrowheads="1"/>
          </p:cNvSpPr>
          <p:nvPr>
            <p:ph type="sldNum" sz="quarter" idx="12"/>
          </p:nvPr>
        </p:nvSpPr>
        <p:spPr>
          <a:ln/>
        </p:spPr>
        <p:txBody>
          <a:bodyPr/>
          <a:lstStyle>
            <a:lvl1pPr>
              <a:defRPr/>
            </a:lvl1pPr>
          </a:lstStyle>
          <a:p>
            <a:pPr>
              <a:defRPr/>
            </a:pPr>
            <a:fld id="{DA59C2B2-2AC7-40F0-853C-AF4A2D985311}" type="slidenum">
              <a:rPr lang="hu-HU"/>
              <a:pPr>
                <a:defRPr/>
              </a:pPr>
              <a:t>‹#›</a:t>
            </a:fld>
            <a:endParaRPr lang="hu-H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19"/>
          <p:cNvSpPr>
            <a:spLocks noGrp="1" noChangeArrowheads="1"/>
          </p:cNvSpPr>
          <p:nvPr>
            <p:ph type="dt" sz="half" idx="10"/>
          </p:nvPr>
        </p:nvSpPr>
        <p:spPr>
          <a:ln/>
        </p:spPr>
        <p:txBody>
          <a:bodyPr/>
          <a:lstStyle>
            <a:lvl1pPr>
              <a:defRPr/>
            </a:lvl1pPr>
          </a:lstStyle>
          <a:p>
            <a:pPr>
              <a:defRPr/>
            </a:pPr>
            <a:endParaRPr lang="hu-HU"/>
          </a:p>
        </p:txBody>
      </p:sp>
      <p:sp>
        <p:nvSpPr>
          <p:cNvPr id="8" name="Rectangle 20"/>
          <p:cNvSpPr>
            <a:spLocks noGrp="1" noChangeArrowheads="1"/>
          </p:cNvSpPr>
          <p:nvPr>
            <p:ph type="ftr" sz="quarter" idx="11"/>
          </p:nvPr>
        </p:nvSpPr>
        <p:spPr>
          <a:ln/>
        </p:spPr>
        <p:txBody>
          <a:bodyPr/>
          <a:lstStyle>
            <a:lvl1pPr>
              <a:defRPr/>
            </a:lvl1pPr>
          </a:lstStyle>
          <a:p>
            <a:pPr>
              <a:defRPr/>
            </a:pPr>
            <a:endParaRPr lang="hu-HU"/>
          </a:p>
        </p:txBody>
      </p:sp>
      <p:sp>
        <p:nvSpPr>
          <p:cNvPr id="9" name="Rectangle 21"/>
          <p:cNvSpPr>
            <a:spLocks noGrp="1" noChangeArrowheads="1"/>
          </p:cNvSpPr>
          <p:nvPr>
            <p:ph type="sldNum" sz="quarter" idx="12"/>
          </p:nvPr>
        </p:nvSpPr>
        <p:spPr>
          <a:ln/>
        </p:spPr>
        <p:txBody>
          <a:bodyPr/>
          <a:lstStyle>
            <a:lvl1pPr>
              <a:defRPr/>
            </a:lvl1pPr>
          </a:lstStyle>
          <a:p>
            <a:pPr>
              <a:defRPr/>
            </a:pPr>
            <a:fld id="{7DFFC97F-2AA1-4781-B8C1-691CD98BA3C6}" type="slidenum">
              <a:rPr lang="hu-HU"/>
              <a:pPr>
                <a:defRPr/>
              </a:pPr>
              <a:t>‹#›</a:t>
            </a:fld>
            <a:endParaRPr lang="hu-H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19"/>
          <p:cNvSpPr>
            <a:spLocks noGrp="1" noChangeArrowheads="1"/>
          </p:cNvSpPr>
          <p:nvPr>
            <p:ph type="dt" sz="half" idx="10"/>
          </p:nvPr>
        </p:nvSpPr>
        <p:spPr>
          <a:ln/>
        </p:spPr>
        <p:txBody>
          <a:bodyPr/>
          <a:lstStyle>
            <a:lvl1pPr>
              <a:defRPr/>
            </a:lvl1pPr>
          </a:lstStyle>
          <a:p>
            <a:pPr>
              <a:defRPr/>
            </a:pPr>
            <a:endParaRPr lang="hu-HU"/>
          </a:p>
        </p:txBody>
      </p:sp>
      <p:sp>
        <p:nvSpPr>
          <p:cNvPr id="4" name="Rectangle 20"/>
          <p:cNvSpPr>
            <a:spLocks noGrp="1" noChangeArrowheads="1"/>
          </p:cNvSpPr>
          <p:nvPr>
            <p:ph type="ftr" sz="quarter" idx="11"/>
          </p:nvPr>
        </p:nvSpPr>
        <p:spPr>
          <a:ln/>
        </p:spPr>
        <p:txBody>
          <a:bodyPr/>
          <a:lstStyle>
            <a:lvl1pPr>
              <a:defRPr/>
            </a:lvl1pPr>
          </a:lstStyle>
          <a:p>
            <a:pPr>
              <a:defRPr/>
            </a:pPr>
            <a:endParaRPr lang="hu-HU"/>
          </a:p>
        </p:txBody>
      </p:sp>
      <p:sp>
        <p:nvSpPr>
          <p:cNvPr id="5" name="Rectangle 21"/>
          <p:cNvSpPr>
            <a:spLocks noGrp="1" noChangeArrowheads="1"/>
          </p:cNvSpPr>
          <p:nvPr>
            <p:ph type="sldNum" sz="quarter" idx="12"/>
          </p:nvPr>
        </p:nvSpPr>
        <p:spPr>
          <a:ln/>
        </p:spPr>
        <p:txBody>
          <a:bodyPr/>
          <a:lstStyle>
            <a:lvl1pPr>
              <a:defRPr/>
            </a:lvl1pPr>
          </a:lstStyle>
          <a:p>
            <a:pPr>
              <a:defRPr/>
            </a:pPr>
            <a:fld id="{36878BA2-DCBE-40EA-BFCB-9271BA2EE9B0}" type="slidenum">
              <a:rPr lang="hu-HU"/>
              <a:pPr>
                <a:defRPr/>
              </a:pPr>
              <a:t>‹#›</a:t>
            </a:fld>
            <a:endParaRPr lang="hu-H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hu-HU"/>
          </a:p>
        </p:txBody>
      </p:sp>
      <p:sp>
        <p:nvSpPr>
          <p:cNvPr id="3" name="Rectangle 20"/>
          <p:cNvSpPr>
            <a:spLocks noGrp="1" noChangeArrowheads="1"/>
          </p:cNvSpPr>
          <p:nvPr>
            <p:ph type="ftr" sz="quarter" idx="11"/>
          </p:nvPr>
        </p:nvSpPr>
        <p:spPr>
          <a:ln/>
        </p:spPr>
        <p:txBody>
          <a:bodyPr/>
          <a:lstStyle>
            <a:lvl1pPr>
              <a:defRPr/>
            </a:lvl1pPr>
          </a:lstStyle>
          <a:p>
            <a:pPr>
              <a:defRPr/>
            </a:pPr>
            <a:endParaRPr lang="hu-HU"/>
          </a:p>
        </p:txBody>
      </p:sp>
      <p:sp>
        <p:nvSpPr>
          <p:cNvPr id="4" name="Rectangle 21"/>
          <p:cNvSpPr>
            <a:spLocks noGrp="1" noChangeArrowheads="1"/>
          </p:cNvSpPr>
          <p:nvPr>
            <p:ph type="sldNum" sz="quarter" idx="12"/>
          </p:nvPr>
        </p:nvSpPr>
        <p:spPr>
          <a:ln/>
        </p:spPr>
        <p:txBody>
          <a:bodyPr/>
          <a:lstStyle>
            <a:lvl1pPr>
              <a:defRPr/>
            </a:lvl1pPr>
          </a:lstStyle>
          <a:p>
            <a:pPr>
              <a:defRPr/>
            </a:pPr>
            <a:fld id="{19986B48-C6E7-4AE1-AC4A-8811E1A203F8}" type="slidenum">
              <a:rPr lang="hu-HU"/>
              <a:pPr>
                <a:defRPr/>
              </a:pPr>
              <a:t>‹#›</a:t>
            </a:fld>
            <a:endParaRPr lang="hu-H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19"/>
          <p:cNvSpPr>
            <a:spLocks noGrp="1" noChangeArrowheads="1"/>
          </p:cNvSpPr>
          <p:nvPr>
            <p:ph type="dt" sz="half" idx="10"/>
          </p:nvPr>
        </p:nvSpPr>
        <p:spPr>
          <a:ln/>
        </p:spPr>
        <p:txBody>
          <a:bodyPr/>
          <a:lstStyle>
            <a:lvl1pPr>
              <a:defRPr/>
            </a:lvl1pPr>
          </a:lstStyle>
          <a:p>
            <a:pPr>
              <a:defRPr/>
            </a:pPr>
            <a:endParaRPr lang="hu-HU"/>
          </a:p>
        </p:txBody>
      </p:sp>
      <p:sp>
        <p:nvSpPr>
          <p:cNvPr id="6" name="Rectangle 20"/>
          <p:cNvSpPr>
            <a:spLocks noGrp="1" noChangeArrowheads="1"/>
          </p:cNvSpPr>
          <p:nvPr>
            <p:ph type="ftr" sz="quarter" idx="11"/>
          </p:nvPr>
        </p:nvSpPr>
        <p:spPr>
          <a:ln/>
        </p:spPr>
        <p:txBody>
          <a:bodyPr/>
          <a:lstStyle>
            <a:lvl1pPr>
              <a:defRPr/>
            </a:lvl1pPr>
          </a:lstStyle>
          <a:p>
            <a:pPr>
              <a:defRPr/>
            </a:pPr>
            <a:endParaRPr lang="hu-HU"/>
          </a:p>
        </p:txBody>
      </p:sp>
      <p:sp>
        <p:nvSpPr>
          <p:cNvPr id="7" name="Rectangle 21"/>
          <p:cNvSpPr>
            <a:spLocks noGrp="1" noChangeArrowheads="1"/>
          </p:cNvSpPr>
          <p:nvPr>
            <p:ph type="sldNum" sz="quarter" idx="12"/>
          </p:nvPr>
        </p:nvSpPr>
        <p:spPr>
          <a:ln/>
        </p:spPr>
        <p:txBody>
          <a:bodyPr/>
          <a:lstStyle>
            <a:lvl1pPr>
              <a:defRPr/>
            </a:lvl1pPr>
          </a:lstStyle>
          <a:p>
            <a:pPr>
              <a:defRPr/>
            </a:pPr>
            <a:fld id="{55E37D29-4B7C-4D3F-9DF0-092E83015D63}"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11"/>
          <p:cNvSpPr>
            <a:spLocks noGrp="1" noChangeArrowheads="1"/>
          </p:cNvSpPr>
          <p:nvPr>
            <p:ph type="dt" sz="half" idx="10"/>
          </p:nvPr>
        </p:nvSpPr>
        <p:spPr>
          <a:ln/>
        </p:spPr>
        <p:txBody>
          <a:bodyPr/>
          <a:lstStyle>
            <a:lvl1pPr>
              <a:defRPr/>
            </a:lvl1pPr>
          </a:lstStyle>
          <a:p>
            <a:pPr>
              <a:defRPr/>
            </a:pPr>
            <a:endParaRPr lang="hu-HU"/>
          </a:p>
        </p:txBody>
      </p:sp>
      <p:sp>
        <p:nvSpPr>
          <p:cNvPr id="5" name="Rectangle 12"/>
          <p:cNvSpPr>
            <a:spLocks noGrp="1" noChangeArrowheads="1"/>
          </p:cNvSpPr>
          <p:nvPr>
            <p:ph type="ftr" sz="quarter" idx="11"/>
          </p:nvPr>
        </p:nvSpPr>
        <p:spPr>
          <a:ln/>
        </p:spPr>
        <p:txBody>
          <a:bodyPr/>
          <a:lstStyle>
            <a:lvl1pPr>
              <a:defRPr/>
            </a:lvl1pPr>
          </a:lstStyle>
          <a:p>
            <a:pPr>
              <a:defRPr/>
            </a:pPr>
            <a:endParaRPr lang="hu-HU"/>
          </a:p>
        </p:txBody>
      </p:sp>
      <p:sp>
        <p:nvSpPr>
          <p:cNvPr id="6" name="Rectangle 13"/>
          <p:cNvSpPr>
            <a:spLocks noGrp="1" noChangeArrowheads="1"/>
          </p:cNvSpPr>
          <p:nvPr>
            <p:ph type="sldNum" sz="quarter" idx="12"/>
          </p:nvPr>
        </p:nvSpPr>
        <p:spPr>
          <a:ln/>
        </p:spPr>
        <p:txBody>
          <a:bodyPr/>
          <a:lstStyle>
            <a:lvl1pPr>
              <a:defRPr/>
            </a:lvl1pPr>
          </a:lstStyle>
          <a:p>
            <a:pPr>
              <a:defRPr/>
            </a:pPr>
            <a:fld id="{28AD944F-BD38-4F7A-A7FA-20021A8D28C4}" type="slidenum">
              <a:rPr lang="hu-HU"/>
              <a:pPr>
                <a:defRPr/>
              </a:pPr>
              <a:t>‹#›</a:t>
            </a:fld>
            <a:endParaRPr lang="hu-H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19"/>
          <p:cNvSpPr>
            <a:spLocks noGrp="1" noChangeArrowheads="1"/>
          </p:cNvSpPr>
          <p:nvPr>
            <p:ph type="dt" sz="half" idx="10"/>
          </p:nvPr>
        </p:nvSpPr>
        <p:spPr>
          <a:ln/>
        </p:spPr>
        <p:txBody>
          <a:bodyPr/>
          <a:lstStyle>
            <a:lvl1pPr>
              <a:defRPr/>
            </a:lvl1pPr>
          </a:lstStyle>
          <a:p>
            <a:pPr>
              <a:defRPr/>
            </a:pPr>
            <a:endParaRPr lang="hu-HU"/>
          </a:p>
        </p:txBody>
      </p:sp>
      <p:sp>
        <p:nvSpPr>
          <p:cNvPr id="6" name="Rectangle 20"/>
          <p:cNvSpPr>
            <a:spLocks noGrp="1" noChangeArrowheads="1"/>
          </p:cNvSpPr>
          <p:nvPr>
            <p:ph type="ftr" sz="quarter" idx="11"/>
          </p:nvPr>
        </p:nvSpPr>
        <p:spPr>
          <a:ln/>
        </p:spPr>
        <p:txBody>
          <a:bodyPr/>
          <a:lstStyle>
            <a:lvl1pPr>
              <a:defRPr/>
            </a:lvl1pPr>
          </a:lstStyle>
          <a:p>
            <a:pPr>
              <a:defRPr/>
            </a:pPr>
            <a:endParaRPr lang="hu-HU"/>
          </a:p>
        </p:txBody>
      </p:sp>
      <p:sp>
        <p:nvSpPr>
          <p:cNvPr id="7" name="Rectangle 21"/>
          <p:cNvSpPr>
            <a:spLocks noGrp="1" noChangeArrowheads="1"/>
          </p:cNvSpPr>
          <p:nvPr>
            <p:ph type="sldNum" sz="quarter" idx="12"/>
          </p:nvPr>
        </p:nvSpPr>
        <p:spPr>
          <a:ln/>
        </p:spPr>
        <p:txBody>
          <a:bodyPr/>
          <a:lstStyle>
            <a:lvl1pPr>
              <a:defRPr/>
            </a:lvl1pPr>
          </a:lstStyle>
          <a:p>
            <a:pPr>
              <a:defRPr/>
            </a:pPr>
            <a:fld id="{A7F2FCD1-30BD-4C9C-9155-4101D1EAEBE5}" type="slidenum">
              <a:rPr lang="hu-HU"/>
              <a:pPr>
                <a:defRPr/>
              </a:pPr>
              <a:t>‹#›</a:t>
            </a:fld>
            <a:endParaRPr lang="hu-H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19"/>
          <p:cNvSpPr>
            <a:spLocks noGrp="1" noChangeArrowheads="1"/>
          </p:cNvSpPr>
          <p:nvPr>
            <p:ph type="dt" sz="half" idx="10"/>
          </p:nvPr>
        </p:nvSpPr>
        <p:spPr>
          <a:ln/>
        </p:spPr>
        <p:txBody>
          <a:bodyPr/>
          <a:lstStyle>
            <a:lvl1pPr>
              <a:defRPr/>
            </a:lvl1pPr>
          </a:lstStyle>
          <a:p>
            <a:pPr>
              <a:defRPr/>
            </a:pPr>
            <a:endParaRPr lang="hu-HU"/>
          </a:p>
        </p:txBody>
      </p:sp>
      <p:sp>
        <p:nvSpPr>
          <p:cNvPr id="5" name="Rectangle 20"/>
          <p:cNvSpPr>
            <a:spLocks noGrp="1" noChangeArrowheads="1"/>
          </p:cNvSpPr>
          <p:nvPr>
            <p:ph type="ftr" sz="quarter" idx="11"/>
          </p:nvPr>
        </p:nvSpPr>
        <p:spPr>
          <a:ln/>
        </p:spPr>
        <p:txBody>
          <a:bodyPr/>
          <a:lstStyle>
            <a:lvl1pPr>
              <a:defRPr/>
            </a:lvl1pPr>
          </a:lstStyle>
          <a:p>
            <a:pPr>
              <a:defRPr/>
            </a:pPr>
            <a:endParaRPr lang="hu-HU"/>
          </a:p>
        </p:txBody>
      </p:sp>
      <p:sp>
        <p:nvSpPr>
          <p:cNvPr id="6" name="Rectangle 21"/>
          <p:cNvSpPr>
            <a:spLocks noGrp="1" noChangeArrowheads="1"/>
          </p:cNvSpPr>
          <p:nvPr>
            <p:ph type="sldNum" sz="quarter" idx="12"/>
          </p:nvPr>
        </p:nvSpPr>
        <p:spPr>
          <a:ln/>
        </p:spPr>
        <p:txBody>
          <a:bodyPr/>
          <a:lstStyle>
            <a:lvl1pPr>
              <a:defRPr/>
            </a:lvl1pPr>
          </a:lstStyle>
          <a:p>
            <a:pPr>
              <a:defRPr/>
            </a:pPr>
            <a:fld id="{2B20A191-BADB-4A78-B86A-FE718AD8A8B8}" type="slidenum">
              <a:rPr lang="hu-HU"/>
              <a:pPr>
                <a:defRPr/>
              </a:pPr>
              <a:t>‹#›</a:t>
            </a:fld>
            <a:endParaRPr lang="hu-H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7813"/>
            <a:ext cx="2057400" cy="5853112"/>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7813"/>
            <a:ext cx="6019800" cy="5853112"/>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19"/>
          <p:cNvSpPr>
            <a:spLocks noGrp="1" noChangeArrowheads="1"/>
          </p:cNvSpPr>
          <p:nvPr>
            <p:ph type="dt" sz="half" idx="10"/>
          </p:nvPr>
        </p:nvSpPr>
        <p:spPr>
          <a:ln/>
        </p:spPr>
        <p:txBody>
          <a:bodyPr/>
          <a:lstStyle>
            <a:lvl1pPr>
              <a:defRPr/>
            </a:lvl1pPr>
          </a:lstStyle>
          <a:p>
            <a:pPr>
              <a:defRPr/>
            </a:pPr>
            <a:endParaRPr lang="hu-HU"/>
          </a:p>
        </p:txBody>
      </p:sp>
      <p:sp>
        <p:nvSpPr>
          <p:cNvPr id="5" name="Rectangle 20"/>
          <p:cNvSpPr>
            <a:spLocks noGrp="1" noChangeArrowheads="1"/>
          </p:cNvSpPr>
          <p:nvPr>
            <p:ph type="ftr" sz="quarter" idx="11"/>
          </p:nvPr>
        </p:nvSpPr>
        <p:spPr>
          <a:ln/>
        </p:spPr>
        <p:txBody>
          <a:bodyPr/>
          <a:lstStyle>
            <a:lvl1pPr>
              <a:defRPr/>
            </a:lvl1pPr>
          </a:lstStyle>
          <a:p>
            <a:pPr>
              <a:defRPr/>
            </a:pPr>
            <a:endParaRPr lang="hu-HU"/>
          </a:p>
        </p:txBody>
      </p:sp>
      <p:sp>
        <p:nvSpPr>
          <p:cNvPr id="6" name="Rectangle 21"/>
          <p:cNvSpPr>
            <a:spLocks noGrp="1" noChangeArrowheads="1"/>
          </p:cNvSpPr>
          <p:nvPr>
            <p:ph type="sldNum" sz="quarter" idx="12"/>
          </p:nvPr>
        </p:nvSpPr>
        <p:spPr>
          <a:ln/>
        </p:spPr>
        <p:txBody>
          <a:bodyPr/>
          <a:lstStyle>
            <a:lvl1pPr>
              <a:defRPr/>
            </a:lvl1pPr>
          </a:lstStyle>
          <a:p>
            <a:pPr>
              <a:defRPr/>
            </a:pPr>
            <a:fld id="{0EB68313-701D-4754-99FF-26DD63A78CD1}" type="slidenum">
              <a:rPr lang="hu-HU"/>
              <a:pPr>
                <a:defRPr/>
              </a:pPr>
              <a:t>‹#›</a:t>
            </a:fld>
            <a:endParaRPr lang="hu-H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p:spPr>
          <p:txBody>
            <a:bodyPr wrap="none" anchor="ctr"/>
            <a:lstStyle/>
            <a:p>
              <a:pPr algn="ctr">
                <a:defRPr/>
              </a:pPr>
              <a:endParaRPr lang="it-IT"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p:spPr>
            <p:txBody>
              <a:bodyPr wrap="none" anchor="ctr"/>
              <a:lstStyle/>
              <a:p>
                <a:pPr algn="ctr">
                  <a:defRPr/>
                </a:pPr>
                <a:endParaRPr lang="it-IT"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p:spPr>
            <p:txBody>
              <a:bodyPr wrap="none" anchor="ctr"/>
              <a:lstStyle/>
              <a:p>
                <a:pPr algn="ctr">
                  <a:defRPr/>
                </a:pPr>
                <a:endParaRPr lang="it-IT"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p:spPr>
            <p:txBody>
              <a:bodyPr/>
              <a:lstStyle/>
              <a:p>
                <a:pPr>
                  <a:defRPr/>
                </a:pPr>
                <a:endParaRPr lang="it-IT"/>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p:spPr>
            <p:txBody>
              <a:bodyPr wrap="none" anchor="ctr"/>
              <a:lstStyle/>
              <a:p>
                <a:pPr algn="ctr">
                  <a:defRPr/>
                </a:pPr>
                <a:endParaRPr lang="it-IT"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p:spPr>
            <p:txBody>
              <a:bodyPr/>
              <a:lstStyle/>
              <a:p>
                <a:pPr>
                  <a:defRPr/>
                </a:pPr>
                <a:endParaRPr lang="it-IT"/>
              </a:p>
            </p:txBody>
          </p:sp>
        </p:grpSp>
      </p:grpSp>
      <p:sp>
        <p:nvSpPr>
          <p:cNvPr id="41995" name="Rectangle 11"/>
          <p:cNvSpPr>
            <a:spLocks noGrp="1" noChangeArrowheads="1"/>
          </p:cNvSpPr>
          <p:nvPr>
            <p:ph type="ctrTitle"/>
          </p:nvPr>
        </p:nvSpPr>
        <p:spPr>
          <a:xfrm>
            <a:off x="2057400" y="1143000"/>
            <a:ext cx="6629400" cy="2209800"/>
          </a:xfrm>
        </p:spPr>
        <p:txBody>
          <a:bodyPr/>
          <a:lstStyle>
            <a:lvl1pPr>
              <a:defRPr sz="4800"/>
            </a:lvl1pPr>
          </a:lstStyle>
          <a:p>
            <a:r>
              <a:rPr lang="hu-HU"/>
              <a:t>Mintacím szerkesztése</a:t>
            </a:r>
          </a:p>
        </p:txBody>
      </p:sp>
      <p:sp>
        <p:nvSpPr>
          <p:cNvPr id="419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hu-HU"/>
              <a:t>Alcím mintájának szerkesztése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hu-HU"/>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hu-HU"/>
          </a:p>
        </p:txBody>
      </p:sp>
      <p:sp>
        <p:nvSpPr>
          <p:cNvPr id="15" name="Rectangle 15"/>
          <p:cNvSpPr>
            <a:spLocks noGrp="1" noChangeArrowheads="1"/>
          </p:cNvSpPr>
          <p:nvPr>
            <p:ph type="sldNum" sz="quarter" idx="12"/>
          </p:nvPr>
        </p:nvSpPr>
        <p:spPr/>
        <p:txBody>
          <a:bodyPr/>
          <a:lstStyle>
            <a:lvl1pPr>
              <a:defRPr/>
            </a:lvl1pPr>
          </a:lstStyle>
          <a:p>
            <a:pPr>
              <a:defRPr/>
            </a:pPr>
            <a:fld id="{2C4F3833-1D6F-4860-9FD2-B7DD35E0B799}" type="slidenum">
              <a:rPr lang="hu-HU"/>
              <a:pPr>
                <a:defRPr/>
              </a:pPr>
              <a:t>‹#›</a:t>
            </a:fld>
            <a:endParaRPr lang="hu-H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9"/>
          <p:cNvSpPr>
            <a:spLocks noGrp="1" noChangeArrowheads="1"/>
          </p:cNvSpPr>
          <p:nvPr>
            <p:ph type="dt" sz="half" idx="10"/>
          </p:nvPr>
        </p:nvSpPr>
        <p:spPr>
          <a:ln/>
        </p:spPr>
        <p:txBody>
          <a:bodyPr/>
          <a:lstStyle>
            <a:lvl1pPr>
              <a:defRPr/>
            </a:lvl1pPr>
          </a:lstStyle>
          <a:p>
            <a:pPr>
              <a:defRPr/>
            </a:pPr>
            <a:endParaRPr lang="hu-HU"/>
          </a:p>
        </p:txBody>
      </p:sp>
      <p:sp>
        <p:nvSpPr>
          <p:cNvPr id="5" name="Rectangle 10"/>
          <p:cNvSpPr>
            <a:spLocks noGrp="1" noChangeArrowheads="1"/>
          </p:cNvSpPr>
          <p:nvPr>
            <p:ph type="ftr" sz="quarter" idx="11"/>
          </p:nvPr>
        </p:nvSpPr>
        <p:spPr>
          <a:ln/>
        </p:spPr>
        <p:txBody>
          <a:bodyPr/>
          <a:lstStyle>
            <a:lvl1pPr>
              <a:defRPr/>
            </a:lvl1pPr>
          </a:lstStyle>
          <a:p>
            <a:pPr>
              <a:defRPr/>
            </a:pPr>
            <a:endParaRPr lang="hu-HU"/>
          </a:p>
        </p:txBody>
      </p:sp>
      <p:sp>
        <p:nvSpPr>
          <p:cNvPr id="6" name="Rectangle 11"/>
          <p:cNvSpPr>
            <a:spLocks noGrp="1" noChangeArrowheads="1"/>
          </p:cNvSpPr>
          <p:nvPr>
            <p:ph type="sldNum" sz="quarter" idx="12"/>
          </p:nvPr>
        </p:nvSpPr>
        <p:spPr>
          <a:ln/>
        </p:spPr>
        <p:txBody>
          <a:bodyPr/>
          <a:lstStyle>
            <a:lvl1pPr>
              <a:defRPr/>
            </a:lvl1pPr>
          </a:lstStyle>
          <a:p>
            <a:pPr>
              <a:defRPr/>
            </a:pPr>
            <a:fld id="{C1C526BF-7A21-461B-B968-BE8ADE5F6DAB}" type="slidenum">
              <a:rPr lang="hu-HU"/>
              <a:pPr>
                <a:defRPr/>
              </a:pPr>
              <a:t>‹#›</a:t>
            </a:fld>
            <a:endParaRPr lang="hu-H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9"/>
          <p:cNvSpPr>
            <a:spLocks noGrp="1" noChangeArrowheads="1"/>
          </p:cNvSpPr>
          <p:nvPr>
            <p:ph type="dt" sz="half" idx="10"/>
          </p:nvPr>
        </p:nvSpPr>
        <p:spPr>
          <a:ln/>
        </p:spPr>
        <p:txBody>
          <a:bodyPr/>
          <a:lstStyle>
            <a:lvl1pPr>
              <a:defRPr/>
            </a:lvl1pPr>
          </a:lstStyle>
          <a:p>
            <a:pPr>
              <a:defRPr/>
            </a:pPr>
            <a:endParaRPr lang="hu-HU"/>
          </a:p>
        </p:txBody>
      </p:sp>
      <p:sp>
        <p:nvSpPr>
          <p:cNvPr id="5" name="Rectangle 10"/>
          <p:cNvSpPr>
            <a:spLocks noGrp="1" noChangeArrowheads="1"/>
          </p:cNvSpPr>
          <p:nvPr>
            <p:ph type="ftr" sz="quarter" idx="11"/>
          </p:nvPr>
        </p:nvSpPr>
        <p:spPr>
          <a:ln/>
        </p:spPr>
        <p:txBody>
          <a:bodyPr/>
          <a:lstStyle>
            <a:lvl1pPr>
              <a:defRPr/>
            </a:lvl1pPr>
          </a:lstStyle>
          <a:p>
            <a:pPr>
              <a:defRPr/>
            </a:pPr>
            <a:endParaRPr lang="hu-HU"/>
          </a:p>
        </p:txBody>
      </p:sp>
      <p:sp>
        <p:nvSpPr>
          <p:cNvPr id="6" name="Rectangle 11"/>
          <p:cNvSpPr>
            <a:spLocks noGrp="1" noChangeArrowheads="1"/>
          </p:cNvSpPr>
          <p:nvPr>
            <p:ph type="sldNum" sz="quarter" idx="12"/>
          </p:nvPr>
        </p:nvSpPr>
        <p:spPr>
          <a:ln/>
        </p:spPr>
        <p:txBody>
          <a:bodyPr/>
          <a:lstStyle>
            <a:lvl1pPr>
              <a:defRPr/>
            </a:lvl1pPr>
          </a:lstStyle>
          <a:p>
            <a:pPr>
              <a:defRPr/>
            </a:pPr>
            <a:fld id="{F3E6BD6F-EFF1-475B-B0DE-92723384C1CE}" type="slidenum">
              <a:rPr lang="hu-HU"/>
              <a:pPr>
                <a:defRPr/>
              </a:pPr>
              <a:t>‹#›</a:t>
            </a:fld>
            <a:endParaRPr lang="hu-H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9"/>
          <p:cNvSpPr>
            <a:spLocks noGrp="1" noChangeArrowheads="1"/>
          </p:cNvSpPr>
          <p:nvPr>
            <p:ph type="dt" sz="half" idx="10"/>
          </p:nvPr>
        </p:nvSpPr>
        <p:spPr>
          <a:ln/>
        </p:spPr>
        <p:txBody>
          <a:bodyPr/>
          <a:lstStyle>
            <a:lvl1pPr>
              <a:defRPr/>
            </a:lvl1pPr>
          </a:lstStyle>
          <a:p>
            <a:pPr>
              <a:defRPr/>
            </a:pPr>
            <a:endParaRPr lang="hu-HU"/>
          </a:p>
        </p:txBody>
      </p:sp>
      <p:sp>
        <p:nvSpPr>
          <p:cNvPr id="6" name="Rectangle 10"/>
          <p:cNvSpPr>
            <a:spLocks noGrp="1" noChangeArrowheads="1"/>
          </p:cNvSpPr>
          <p:nvPr>
            <p:ph type="ftr" sz="quarter" idx="11"/>
          </p:nvPr>
        </p:nvSpPr>
        <p:spPr>
          <a:ln/>
        </p:spPr>
        <p:txBody>
          <a:bodyPr/>
          <a:lstStyle>
            <a:lvl1pPr>
              <a:defRPr/>
            </a:lvl1pPr>
          </a:lstStyle>
          <a:p>
            <a:pPr>
              <a:defRPr/>
            </a:pPr>
            <a:endParaRPr lang="hu-HU"/>
          </a:p>
        </p:txBody>
      </p:sp>
      <p:sp>
        <p:nvSpPr>
          <p:cNvPr id="7" name="Rectangle 11"/>
          <p:cNvSpPr>
            <a:spLocks noGrp="1" noChangeArrowheads="1"/>
          </p:cNvSpPr>
          <p:nvPr>
            <p:ph type="sldNum" sz="quarter" idx="12"/>
          </p:nvPr>
        </p:nvSpPr>
        <p:spPr>
          <a:ln/>
        </p:spPr>
        <p:txBody>
          <a:bodyPr/>
          <a:lstStyle>
            <a:lvl1pPr>
              <a:defRPr/>
            </a:lvl1pPr>
          </a:lstStyle>
          <a:p>
            <a:pPr>
              <a:defRPr/>
            </a:pPr>
            <a:fld id="{DF09C9E2-F70A-4539-A7AF-94159D52888B}" type="slidenum">
              <a:rPr lang="hu-HU"/>
              <a:pPr>
                <a:defRPr/>
              </a:pPr>
              <a:t>‹#›</a:t>
            </a:fld>
            <a:endParaRPr lang="hu-H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9"/>
          <p:cNvSpPr>
            <a:spLocks noGrp="1" noChangeArrowheads="1"/>
          </p:cNvSpPr>
          <p:nvPr>
            <p:ph type="dt" sz="half" idx="10"/>
          </p:nvPr>
        </p:nvSpPr>
        <p:spPr>
          <a:ln/>
        </p:spPr>
        <p:txBody>
          <a:bodyPr/>
          <a:lstStyle>
            <a:lvl1pPr>
              <a:defRPr/>
            </a:lvl1pPr>
          </a:lstStyle>
          <a:p>
            <a:pPr>
              <a:defRPr/>
            </a:pPr>
            <a:endParaRPr lang="hu-HU"/>
          </a:p>
        </p:txBody>
      </p:sp>
      <p:sp>
        <p:nvSpPr>
          <p:cNvPr id="8" name="Rectangle 10"/>
          <p:cNvSpPr>
            <a:spLocks noGrp="1" noChangeArrowheads="1"/>
          </p:cNvSpPr>
          <p:nvPr>
            <p:ph type="ftr" sz="quarter" idx="11"/>
          </p:nvPr>
        </p:nvSpPr>
        <p:spPr>
          <a:ln/>
        </p:spPr>
        <p:txBody>
          <a:bodyPr/>
          <a:lstStyle>
            <a:lvl1pPr>
              <a:defRPr/>
            </a:lvl1pPr>
          </a:lstStyle>
          <a:p>
            <a:pPr>
              <a:defRPr/>
            </a:pPr>
            <a:endParaRPr lang="hu-HU"/>
          </a:p>
        </p:txBody>
      </p:sp>
      <p:sp>
        <p:nvSpPr>
          <p:cNvPr id="9" name="Rectangle 11"/>
          <p:cNvSpPr>
            <a:spLocks noGrp="1" noChangeArrowheads="1"/>
          </p:cNvSpPr>
          <p:nvPr>
            <p:ph type="sldNum" sz="quarter" idx="12"/>
          </p:nvPr>
        </p:nvSpPr>
        <p:spPr>
          <a:ln/>
        </p:spPr>
        <p:txBody>
          <a:bodyPr/>
          <a:lstStyle>
            <a:lvl1pPr>
              <a:defRPr/>
            </a:lvl1pPr>
          </a:lstStyle>
          <a:p>
            <a:pPr>
              <a:defRPr/>
            </a:pPr>
            <a:fld id="{75F510A8-ED4B-4A28-8524-21BC900E39A2}" type="slidenum">
              <a:rPr lang="hu-HU"/>
              <a:pPr>
                <a:defRPr/>
              </a:pPr>
              <a:t>‹#›</a:t>
            </a:fld>
            <a:endParaRPr lang="hu-H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9"/>
          <p:cNvSpPr>
            <a:spLocks noGrp="1" noChangeArrowheads="1"/>
          </p:cNvSpPr>
          <p:nvPr>
            <p:ph type="dt" sz="half" idx="10"/>
          </p:nvPr>
        </p:nvSpPr>
        <p:spPr>
          <a:ln/>
        </p:spPr>
        <p:txBody>
          <a:bodyPr/>
          <a:lstStyle>
            <a:lvl1pPr>
              <a:defRPr/>
            </a:lvl1pPr>
          </a:lstStyle>
          <a:p>
            <a:pPr>
              <a:defRPr/>
            </a:pPr>
            <a:endParaRPr lang="hu-HU"/>
          </a:p>
        </p:txBody>
      </p:sp>
      <p:sp>
        <p:nvSpPr>
          <p:cNvPr id="4" name="Rectangle 10"/>
          <p:cNvSpPr>
            <a:spLocks noGrp="1" noChangeArrowheads="1"/>
          </p:cNvSpPr>
          <p:nvPr>
            <p:ph type="ftr" sz="quarter" idx="11"/>
          </p:nvPr>
        </p:nvSpPr>
        <p:spPr>
          <a:ln/>
        </p:spPr>
        <p:txBody>
          <a:bodyPr/>
          <a:lstStyle>
            <a:lvl1pPr>
              <a:defRPr/>
            </a:lvl1pPr>
          </a:lstStyle>
          <a:p>
            <a:pPr>
              <a:defRPr/>
            </a:pPr>
            <a:endParaRPr lang="hu-HU"/>
          </a:p>
        </p:txBody>
      </p:sp>
      <p:sp>
        <p:nvSpPr>
          <p:cNvPr id="5" name="Rectangle 11"/>
          <p:cNvSpPr>
            <a:spLocks noGrp="1" noChangeArrowheads="1"/>
          </p:cNvSpPr>
          <p:nvPr>
            <p:ph type="sldNum" sz="quarter" idx="12"/>
          </p:nvPr>
        </p:nvSpPr>
        <p:spPr>
          <a:ln/>
        </p:spPr>
        <p:txBody>
          <a:bodyPr/>
          <a:lstStyle>
            <a:lvl1pPr>
              <a:defRPr/>
            </a:lvl1pPr>
          </a:lstStyle>
          <a:p>
            <a:pPr>
              <a:defRPr/>
            </a:pPr>
            <a:fld id="{D0CC8157-FADF-4C26-BB1F-3951F7DF92C0}" type="slidenum">
              <a:rPr lang="hu-HU"/>
              <a:pPr>
                <a:defRPr/>
              </a:pPr>
              <a:t>‹#›</a:t>
            </a:fld>
            <a:endParaRPr lang="hu-H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hu-HU"/>
          </a:p>
        </p:txBody>
      </p:sp>
      <p:sp>
        <p:nvSpPr>
          <p:cNvPr id="3" name="Rectangle 10"/>
          <p:cNvSpPr>
            <a:spLocks noGrp="1" noChangeArrowheads="1"/>
          </p:cNvSpPr>
          <p:nvPr>
            <p:ph type="ftr" sz="quarter" idx="11"/>
          </p:nvPr>
        </p:nvSpPr>
        <p:spPr>
          <a:ln/>
        </p:spPr>
        <p:txBody>
          <a:bodyPr/>
          <a:lstStyle>
            <a:lvl1pPr>
              <a:defRPr/>
            </a:lvl1pPr>
          </a:lstStyle>
          <a:p>
            <a:pPr>
              <a:defRPr/>
            </a:pPr>
            <a:endParaRPr lang="hu-HU"/>
          </a:p>
        </p:txBody>
      </p:sp>
      <p:sp>
        <p:nvSpPr>
          <p:cNvPr id="4" name="Rectangle 11"/>
          <p:cNvSpPr>
            <a:spLocks noGrp="1" noChangeArrowheads="1"/>
          </p:cNvSpPr>
          <p:nvPr>
            <p:ph type="sldNum" sz="quarter" idx="12"/>
          </p:nvPr>
        </p:nvSpPr>
        <p:spPr>
          <a:ln/>
        </p:spPr>
        <p:txBody>
          <a:bodyPr/>
          <a:lstStyle>
            <a:lvl1pPr>
              <a:defRPr/>
            </a:lvl1pPr>
          </a:lstStyle>
          <a:p>
            <a:pPr>
              <a:defRPr/>
            </a:pPr>
            <a:fld id="{53452791-6E69-4D49-9D0E-1085AACF36EF}"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11"/>
          <p:cNvSpPr>
            <a:spLocks noGrp="1" noChangeArrowheads="1"/>
          </p:cNvSpPr>
          <p:nvPr>
            <p:ph type="dt" sz="half" idx="10"/>
          </p:nvPr>
        </p:nvSpPr>
        <p:spPr>
          <a:ln/>
        </p:spPr>
        <p:txBody>
          <a:bodyPr/>
          <a:lstStyle>
            <a:lvl1pPr>
              <a:defRPr/>
            </a:lvl1pPr>
          </a:lstStyle>
          <a:p>
            <a:pPr>
              <a:defRPr/>
            </a:pPr>
            <a:endParaRPr lang="hu-HU"/>
          </a:p>
        </p:txBody>
      </p:sp>
      <p:sp>
        <p:nvSpPr>
          <p:cNvPr id="5" name="Rectangle 12"/>
          <p:cNvSpPr>
            <a:spLocks noGrp="1" noChangeArrowheads="1"/>
          </p:cNvSpPr>
          <p:nvPr>
            <p:ph type="ftr" sz="quarter" idx="11"/>
          </p:nvPr>
        </p:nvSpPr>
        <p:spPr>
          <a:ln/>
        </p:spPr>
        <p:txBody>
          <a:bodyPr/>
          <a:lstStyle>
            <a:lvl1pPr>
              <a:defRPr/>
            </a:lvl1pPr>
          </a:lstStyle>
          <a:p>
            <a:pPr>
              <a:defRPr/>
            </a:pPr>
            <a:endParaRPr lang="hu-HU"/>
          </a:p>
        </p:txBody>
      </p:sp>
      <p:sp>
        <p:nvSpPr>
          <p:cNvPr id="6" name="Rectangle 13"/>
          <p:cNvSpPr>
            <a:spLocks noGrp="1" noChangeArrowheads="1"/>
          </p:cNvSpPr>
          <p:nvPr>
            <p:ph type="sldNum" sz="quarter" idx="12"/>
          </p:nvPr>
        </p:nvSpPr>
        <p:spPr>
          <a:ln/>
        </p:spPr>
        <p:txBody>
          <a:bodyPr/>
          <a:lstStyle>
            <a:lvl1pPr>
              <a:defRPr/>
            </a:lvl1pPr>
          </a:lstStyle>
          <a:p>
            <a:pPr>
              <a:defRPr/>
            </a:pPr>
            <a:fld id="{D8F469F6-A12A-498F-B93A-B85F5385D895}" type="slidenum">
              <a:rPr lang="hu-HU"/>
              <a:pPr>
                <a:defRPr/>
              </a:pPr>
              <a:t>‹#›</a:t>
            </a:fld>
            <a:endParaRPr lang="hu-H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9"/>
          <p:cNvSpPr>
            <a:spLocks noGrp="1" noChangeArrowheads="1"/>
          </p:cNvSpPr>
          <p:nvPr>
            <p:ph type="dt" sz="half" idx="10"/>
          </p:nvPr>
        </p:nvSpPr>
        <p:spPr>
          <a:ln/>
        </p:spPr>
        <p:txBody>
          <a:bodyPr/>
          <a:lstStyle>
            <a:lvl1pPr>
              <a:defRPr/>
            </a:lvl1pPr>
          </a:lstStyle>
          <a:p>
            <a:pPr>
              <a:defRPr/>
            </a:pPr>
            <a:endParaRPr lang="hu-HU"/>
          </a:p>
        </p:txBody>
      </p:sp>
      <p:sp>
        <p:nvSpPr>
          <p:cNvPr id="6" name="Rectangle 10"/>
          <p:cNvSpPr>
            <a:spLocks noGrp="1" noChangeArrowheads="1"/>
          </p:cNvSpPr>
          <p:nvPr>
            <p:ph type="ftr" sz="quarter" idx="11"/>
          </p:nvPr>
        </p:nvSpPr>
        <p:spPr>
          <a:ln/>
        </p:spPr>
        <p:txBody>
          <a:bodyPr/>
          <a:lstStyle>
            <a:lvl1pPr>
              <a:defRPr/>
            </a:lvl1pPr>
          </a:lstStyle>
          <a:p>
            <a:pPr>
              <a:defRPr/>
            </a:pPr>
            <a:endParaRPr lang="hu-HU"/>
          </a:p>
        </p:txBody>
      </p:sp>
      <p:sp>
        <p:nvSpPr>
          <p:cNvPr id="7" name="Rectangle 11"/>
          <p:cNvSpPr>
            <a:spLocks noGrp="1" noChangeArrowheads="1"/>
          </p:cNvSpPr>
          <p:nvPr>
            <p:ph type="sldNum" sz="quarter" idx="12"/>
          </p:nvPr>
        </p:nvSpPr>
        <p:spPr>
          <a:ln/>
        </p:spPr>
        <p:txBody>
          <a:bodyPr/>
          <a:lstStyle>
            <a:lvl1pPr>
              <a:defRPr/>
            </a:lvl1pPr>
          </a:lstStyle>
          <a:p>
            <a:pPr>
              <a:defRPr/>
            </a:pPr>
            <a:fld id="{CF0E3148-3CB2-44D7-BF7B-CDFF7267895F}" type="slidenum">
              <a:rPr lang="hu-HU"/>
              <a:pPr>
                <a:defRPr/>
              </a:pPr>
              <a:t>‹#›</a:t>
            </a:fld>
            <a:endParaRPr lang="hu-H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9"/>
          <p:cNvSpPr>
            <a:spLocks noGrp="1" noChangeArrowheads="1"/>
          </p:cNvSpPr>
          <p:nvPr>
            <p:ph type="dt" sz="half" idx="10"/>
          </p:nvPr>
        </p:nvSpPr>
        <p:spPr>
          <a:ln/>
        </p:spPr>
        <p:txBody>
          <a:bodyPr/>
          <a:lstStyle>
            <a:lvl1pPr>
              <a:defRPr/>
            </a:lvl1pPr>
          </a:lstStyle>
          <a:p>
            <a:pPr>
              <a:defRPr/>
            </a:pPr>
            <a:endParaRPr lang="hu-HU"/>
          </a:p>
        </p:txBody>
      </p:sp>
      <p:sp>
        <p:nvSpPr>
          <p:cNvPr id="6" name="Rectangle 10"/>
          <p:cNvSpPr>
            <a:spLocks noGrp="1" noChangeArrowheads="1"/>
          </p:cNvSpPr>
          <p:nvPr>
            <p:ph type="ftr" sz="quarter" idx="11"/>
          </p:nvPr>
        </p:nvSpPr>
        <p:spPr>
          <a:ln/>
        </p:spPr>
        <p:txBody>
          <a:bodyPr/>
          <a:lstStyle>
            <a:lvl1pPr>
              <a:defRPr/>
            </a:lvl1pPr>
          </a:lstStyle>
          <a:p>
            <a:pPr>
              <a:defRPr/>
            </a:pPr>
            <a:endParaRPr lang="hu-HU"/>
          </a:p>
        </p:txBody>
      </p:sp>
      <p:sp>
        <p:nvSpPr>
          <p:cNvPr id="7" name="Rectangle 11"/>
          <p:cNvSpPr>
            <a:spLocks noGrp="1" noChangeArrowheads="1"/>
          </p:cNvSpPr>
          <p:nvPr>
            <p:ph type="sldNum" sz="quarter" idx="12"/>
          </p:nvPr>
        </p:nvSpPr>
        <p:spPr>
          <a:ln/>
        </p:spPr>
        <p:txBody>
          <a:bodyPr/>
          <a:lstStyle>
            <a:lvl1pPr>
              <a:defRPr/>
            </a:lvl1pPr>
          </a:lstStyle>
          <a:p>
            <a:pPr>
              <a:defRPr/>
            </a:pPr>
            <a:fld id="{009B4D83-4507-4B50-BABD-C284EF01CD78}" type="slidenum">
              <a:rPr lang="hu-HU"/>
              <a:pPr>
                <a:defRPr/>
              </a:pPr>
              <a:t>‹#›</a:t>
            </a:fld>
            <a:endParaRPr lang="hu-H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9"/>
          <p:cNvSpPr>
            <a:spLocks noGrp="1" noChangeArrowheads="1"/>
          </p:cNvSpPr>
          <p:nvPr>
            <p:ph type="dt" sz="half" idx="10"/>
          </p:nvPr>
        </p:nvSpPr>
        <p:spPr>
          <a:ln/>
        </p:spPr>
        <p:txBody>
          <a:bodyPr/>
          <a:lstStyle>
            <a:lvl1pPr>
              <a:defRPr/>
            </a:lvl1pPr>
          </a:lstStyle>
          <a:p>
            <a:pPr>
              <a:defRPr/>
            </a:pPr>
            <a:endParaRPr lang="hu-HU"/>
          </a:p>
        </p:txBody>
      </p:sp>
      <p:sp>
        <p:nvSpPr>
          <p:cNvPr id="5" name="Rectangle 10"/>
          <p:cNvSpPr>
            <a:spLocks noGrp="1" noChangeArrowheads="1"/>
          </p:cNvSpPr>
          <p:nvPr>
            <p:ph type="ftr" sz="quarter" idx="11"/>
          </p:nvPr>
        </p:nvSpPr>
        <p:spPr>
          <a:ln/>
        </p:spPr>
        <p:txBody>
          <a:bodyPr/>
          <a:lstStyle>
            <a:lvl1pPr>
              <a:defRPr/>
            </a:lvl1pPr>
          </a:lstStyle>
          <a:p>
            <a:pPr>
              <a:defRPr/>
            </a:pPr>
            <a:endParaRPr lang="hu-HU"/>
          </a:p>
        </p:txBody>
      </p:sp>
      <p:sp>
        <p:nvSpPr>
          <p:cNvPr id="6" name="Rectangle 11"/>
          <p:cNvSpPr>
            <a:spLocks noGrp="1" noChangeArrowheads="1"/>
          </p:cNvSpPr>
          <p:nvPr>
            <p:ph type="sldNum" sz="quarter" idx="12"/>
          </p:nvPr>
        </p:nvSpPr>
        <p:spPr>
          <a:ln/>
        </p:spPr>
        <p:txBody>
          <a:bodyPr/>
          <a:lstStyle>
            <a:lvl1pPr>
              <a:defRPr/>
            </a:lvl1pPr>
          </a:lstStyle>
          <a:p>
            <a:pPr>
              <a:defRPr/>
            </a:pPr>
            <a:fld id="{46018C3C-FC4C-4173-B8B9-F332E90062D5}" type="slidenum">
              <a:rPr lang="hu-HU"/>
              <a:pPr>
                <a:defRPr/>
              </a:pPr>
              <a:t>‹#›</a:t>
            </a:fld>
            <a:endParaRPr lang="hu-H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743700" y="277813"/>
            <a:ext cx="1943100" cy="5853112"/>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914400" y="277813"/>
            <a:ext cx="5676900" cy="5853112"/>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9"/>
          <p:cNvSpPr>
            <a:spLocks noGrp="1" noChangeArrowheads="1"/>
          </p:cNvSpPr>
          <p:nvPr>
            <p:ph type="dt" sz="half" idx="10"/>
          </p:nvPr>
        </p:nvSpPr>
        <p:spPr>
          <a:ln/>
        </p:spPr>
        <p:txBody>
          <a:bodyPr/>
          <a:lstStyle>
            <a:lvl1pPr>
              <a:defRPr/>
            </a:lvl1pPr>
          </a:lstStyle>
          <a:p>
            <a:pPr>
              <a:defRPr/>
            </a:pPr>
            <a:endParaRPr lang="hu-HU"/>
          </a:p>
        </p:txBody>
      </p:sp>
      <p:sp>
        <p:nvSpPr>
          <p:cNvPr id="5" name="Rectangle 10"/>
          <p:cNvSpPr>
            <a:spLocks noGrp="1" noChangeArrowheads="1"/>
          </p:cNvSpPr>
          <p:nvPr>
            <p:ph type="ftr" sz="quarter" idx="11"/>
          </p:nvPr>
        </p:nvSpPr>
        <p:spPr>
          <a:ln/>
        </p:spPr>
        <p:txBody>
          <a:bodyPr/>
          <a:lstStyle>
            <a:lvl1pPr>
              <a:defRPr/>
            </a:lvl1pPr>
          </a:lstStyle>
          <a:p>
            <a:pPr>
              <a:defRPr/>
            </a:pPr>
            <a:endParaRPr lang="hu-HU"/>
          </a:p>
        </p:txBody>
      </p:sp>
      <p:sp>
        <p:nvSpPr>
          <p:cNvPr id="6" name="Rectangle 11"/>
          <p:cNvSpPr>
            <a:spLocks noGrp="1" noChangeArrowheads="1"/>
          </p:cNvSpPr>
          <p:nvPr>
            <p:ph type="sldNum" sz="quarter" idx="12"/>
          </p:nvPr>
        </p:nvSpPr>
        <p:spPr>
          <a:ln/>
        </p:spPr>
        <p:txBody>
          <a:bodyPr/>
          <a:lstStyle>
            <a:lvl1pPr>
              <a:defRPr/>
            </a:lvl1pPr>
          </a:lstStyle>
          <a:p>
            <a:pPr>
              <a:defRPr/>
            </a:pPr>
            <a:fld id="{D0996559-7AE5-467B-B563-CA4EABE96052}" type="slidenum">
              <a:rPr lang="hu-HU"/>
              <a:pPr>
                <a:defRPr/>
              </a:pPr>
              <a:t>‹#›</a:t>
            </a:fld>
            <a:endParaRPr lang="hu-H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hu-HU"/>
            </a:p>
          </p:txBody>
        </p:sp>
        <p:sp>
          <p:nvSpPr>
            <p:cNvPr id="6"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t-IT"/>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sp>
          <p:nvSpPr>
            <p:cNvPr id="8"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sp>
          <p:nvSpPr>
            <p:cNvPr id="10"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t-IT"/>
            </a:p>
          </p:txBody>
        </p:sp>
        <p:sp>
          <p:nvSpPr>
            <p:cNvPr id="11"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t-IT"/>
            </a:p>
          </p:txBody>
        </p:sp>
        <p:sp>
          <p:nvSpPr>
            <p:cNvPr id="12"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t-IT"/>
            </a:p>
          </p:txBody>
        </p:sp>
        <p:sp>
          <p:nvSpPr>
            <p:cNvPr id="13"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it-IT"/>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it-IT"/>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it-IT"/>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hu-HU"/>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hu-HU"/>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hu-HU"/>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it-IT"/>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t-IT"/>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hu-HU"/>
            </a:p>
          </p:txBody>
        </p:sp>
        <p:sp>
          <p:nvSpPr>
            <p:cNvPr id="22"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t-IT"/>
            </a:p>
          </p:txBody>
        </p:sp>
      </p:grpSp>
      <p:sp>
        <p:nvSpPr>
          <p:cNvPr id="55317" name="Rectangle 21"/>
          <p:cNvSpPr>
            <a:spLocks noGrp="1" noChangeArrowheads="1"/>
          </p:cNvSpPr>
          <p:nvPr>
            <p:ph type="ctrTitle" sz="quarter"/>
          </p:nvPr>
        </p:nvSpPr>
        <p:spPr>
          <a:xfrm>
            <a:off x="685800" y="1828800"/>
            <a:ext cx="7772400" cy="1736725"/>
          </a:xfrm>
        </p:spPr>
        <p:txBody>
          <a:bodyPr/>
          <a:lstStyle>
            <a:lvl1pPr>
              <a:defRPr sz="5400"/>
            </a:lvl1pPr>
          </a:lstStyle>
          <a:p>
            <a:r>
              <a:rPr lang="hu-HU"/>
              <a:t>Mintacím szerkesztése</a:t>
            </a:r>
          </a:p>
        </p:txBody>
      </p:sp>
      <p:sp>
        <p:nvSpPr>
          <p:cNvPr id="5531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hu-HU"/>
              <a:t>Alcím mintájának szerkesztése</a:t>
            </a:r>
          </a:p>
        </p:txBody>
      </p:sp>
      <p:sp>
        <p:nvSpPr>
          <p:cNvPr id="23" name="Rectangle 23"/>
          <p:cNvSpPr>
            <a:spLocks noGrp="1" noChangeArrowheads="1"/>
          </p:cNvSpPr>
          <p:nvPr>
            <p:ph type="dt" sz="quarter" idx="10"/>
          </p:nvPr>
        </p:nvSpPr>
        <p:spPr/>
        <p:txBody>
          <a:bodyPr/>
          <a:lstStyle>
            <a:lvl1pPr>
              <a:defRPr/>
            </a:lvl1pPr>
          </a:lstStyle>
          <a:p>
            <a:pPr>
              <a:defRPr/>
            </a:pPr>
            <a:endParaRPr lang="hu-HU"/>
          </a:p>
        </p:txBody>
      </p:sp>
      <p:sp>
        <p:nvSpPr>
          <p:cNvPr id="24" name="Rectangle 24"/>
          <p:cNvSpPr>
            <a:spLocks noGrp="1" noChangeArrowheads="1"/>
          </p:cNvSpPr>
          <p:nvPr>
            <p:ph type="ftr" sz="quarter" idx="11"/>
          </p:nvPr>
        </p:nvSpPr>
        <p:spPr/>
        <p:txBody>
          <a:bodyPr/>
          <a:lstStyle>
            <a:lvl1pPr>
              <a:defRPr/>
            </a:lvl1pPr>
          </a:lstStyle>
          <a:p>
            <a:pPr>
              <a:defRPr/>
            </a:pPr>
            <a:endParaRPr lang="hu-HU"/>
          </a:p>
        </p:txBody>
      </p:sp>
      <p:sp>
        <p:nvSpPr>
          <p:cNvPr id="25" name="Rectangle 25"/>
          <p:cNvSpPr>
            <a:spLocks noGrp="1" noChangeArrowheads="1"/>
          </p:cNvSpPr>
          <p:nvPr>
            <p:ph type="sldNum" sz="quarter" idx="12"/>
          </p:nvPr>
        </p:nvSpPr>
        <p:spPr/>
        <p:txBody>
          <a:bodyPr/>
          <a:lstStyle>
            <a:lvl1pPr>
              <a:defRPr/>
            </a:lvl1pPr>
          </a:lstStyle>
          <a:p>
            <a:pPr>
              <a:defRPr/>
            </a:pPr>
            <a:fld id="{B5DD85F8-D69F-44F7-A0CE-1BCAE33D38A5}" type="slidenum">
              <a:rPr lang="hu-HU"/>
              <a:pPr>
                <a:defRPr/>
              </a:pPr>
              <a:t>‹#›</a:t>
            </a:fld>
            <a:endParaRPr lang="hu-H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3"/>
          <p:cNvSpPr>
            <a:spLocks noGrp="1" noChangeArrowheads="1"/>
          </p:cNvSpPr>
          <p:nvPr>
            <p:ph type="dt" sz="half" idx="10"/>
          </p:nvPr>
        </p:nvSpPr>
        <p:spPr>
          <a:ln/>
        </p:spPr>
        <p:txBody>
          <a:bodyPr/>
          <a:lstStyle>
            <a:lvl1pPr>
              <a:defRPr/>
            </a:lvl1pPr>
          </a:lstStyle>
          <a:p>
            <a:pPr>
              <a:defRPr/>
            </a:pPr>
            <a:endParaRPr lang="hu-HU"/>
          </a:p>
        </p:txBody>
      </p:sp>
      <p:sp>
        <p:nvSpPr>
          <p:cNvPr id="5" name="Rectangle 24"/>
          <p:cNvSpPr>
            <a:spLocks noGrp="1" noChangeArrowheads="1"/>
          </p:cNvSpPr>
          <p:nvPr>
            <p:ph type="ftr" sz="quarter" idx="11"/>
          </p:nvPr>
        </p:nvSpPr>
        <p:spPr>
          <a:ln/>
        </p:spPr>
        <p:txBody>
          <a:bodyPr/>
          <a:lstStyle>
            <a:lvl1pPr>
              <a:defRPr/>
            </a:lvl1pPr>
          </a:lstStyle>
          <a:p>
            <a:pPr>
              <a:defRPr/>
            </a:pPr>
            <a:endParaRPr lang="hu-HU"/>
          </a:p>
        </p:txBody>
      </p:sp>
      <p:sp>
        <p:nvSpPr>
          <p:cNvPr id="6" name="Rectangle 25"/>
          <p:cNvSpPr>
            <a:spLocks noGrp="1" noChangeArrowheads="1"/>
          </p:cNvSpPr>
          <p:nvPr>
            <p:ph type="sldNum" sz="quarter" idx="12"/>
          </p:nvPr>
        </p:nvSpPr>
        <p:spPr>
          <a:ln/>
        </p:spPr>
        <p:txBody>
          <a:bodyPr/>
          <a:lstStyle>
            <a:lvl1pPr>
              <a:defRPr/>
            </a:lvl1pPr>
          </a:lstStyle>
          <a:p>
            <a:pPr>
              <a:defRPr/>
            </a:pPr>
            <a:fld id="{711E1776-B326-4D4D-902B-E8A47533C330}" type="slidenum">
              <a:rPr lang="hu-HU"/>
              <a:pPr>
                <a:defRPr/>
              </a:pPr>
              <a:t>‹#›</a:t>
            </a:fld>
            <a:endParaRPr lang="hu-H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23"/>
          <p:cNvSpPr>
            <a:spLocks noGrp="1" noChangeArrowheads="1"/>
          </p:cNvSpPr>
          <p:nvPr>
            <p:ph type="dt" sz="half" idx="10"/>
          </p:nvPr>
        </p:nvSpPr>
        <p:spPr>
          <a:ln/>
        </p:spPr>
        <p:txBody>
          <a:bodyPr/>
          <a:lstStyle>
            <a:lvl1pPr>
              <a:defRPr/>
            </a:lvl1pPr>
          </a:lstStyle>
          <a:p>
            <a:pPr>
              <a:defRPr/>
            </a:pPr>
            <a:endParaRPr lang="hu-HU"/>
          </a:p>
        </p:txBody>
      </p:sp>
      <p:sp>
        <p:nvSpPr>
          <p:cNvPr id="5" name="Rectangle 24"/>
          <p:cNvSpPr>
            <a:spLocks noGrp="1" noChangeArrowheads="1"/>
          </p:cNvSpPr>
          <p:nvPr>
            <p:ph type="ftr" sz="quarter" idx="11"/>
          </p:nvPr>
        </p:nvSpPr>
        <p:spPr>
          <a:ln/>
        </p:spPr>
        <p:txBody>
          <a:bodyPr/>
          <a:lstStyle>
            <a:lvl1pPr>
              <a:defRPr/>
            </a:lvl1pPr>
          </a:lstStyle>
          <a:p>
            <a:pPr>
              <a:defRPr/>
            </a:pPr>
            <a:endParaRPr lang="hu-HU"/>
          </a:p>
        </p:txBody>
      </p:sp>
      <p:sp>
        <p:nvSpPr>
          <p:cNvPr id="6" name="Rectangle 25"/>
          <p:cNvSpPr>
            <a:spLocks noGrp="1" noChangeArrowheads="1"/>
          </p:cNvSpPr>
          <p:nvPr>
            <p:ph type="sldNum" sz="quarter" idx="12"/>
          </p:nvPr>
        </p:nvSpPr>
        <p:spPr>
          <a:ln/>
        </p:spPr>
        <p:txBody>
          <a:bodyPr/>
          <a:lstStyle>
            <a:lvl1pPr>
              <a:defRPr/>
            </a:lvl1pPr>
          </a:lstStyle>
          <a:p>
            <a:pPr>
              <a:defRPr/>
            </a:pPr>
            <a:fld id="{3BBC1434-43B8-4842-A778-FAC785E5F18E}" type="slidenum">
              <a:rPr lang="hu-HU"/>
              <a:pPr>
                <a:defRPr/>
              </a:pPr>
              <a:t>‹#›</a:t>
            </a:fld>
            <a:endParaRPr lang="hu-H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23"/>
          <p:cNvSpPr>
            <a:spLocks noGrp="1" noChangeArrowheads="1"/>
          </p:cNvSpPr>
          <p:nvPr>
            <p:ph type="dt" sz="half" idx="10"/>
          </p:nvPr>
        </p:nvSpPr>
        <p:spPr>
          <a:ln/>
        </p:spPr>
        <p:txBody>
          <a:bodyPr/>
          <a:lstStyle>
            <a:lvl1pPr>
              <a:defRPr/>
            </a:lvl1pPr>
          </a:lstStyle>
          <a:p>
            <a:pPr>
              <a:defRPr/>
            </a:pPr>
            <a:endParaRPr lang="hu-HU"/>
          </a:p>
        </p:txBody>
      </p:sp>
      <p:sp>
        <p:nvSpPr>
          <p:cNvPr id="6" name="Rectangle 24"/>
          <p:cNvSpPr>
            <a:spLocks noGrp="1" noChangeArrowheads="1"/>
          </p:cNvSpPr>
          <p:nvPr>
            <p:ph type="ftr" sz="quarter" idx="11"/>
          </p:nvPr>
        </p:nvSpPr>
        <p:spPr>
          <a:ln/>
        </p:spPr>
        <p:txBody>
          <a:bodyPr/>
          <a:lstStyle>
            <a:lvl1pPr>
              <a:defRPr/>
            </a:lvl1pPr>
          </a:lstStyle>
          <a:p>
            <a:pPr>
              <a:defRPr/>
            </a:pPr>
            <a:endParaRPr lang="hu-HU"/>
          </a:p>
        </p:txBody>
      </p:sp>
      <p:sp>
        <p:nvSpPr>
          <p:cNvPr id="7" name="Rectangle 25"/>
          <p:cNvSpPr>
            <a:spLocks noGrp="1" noChangeArrowheads="1"/>
          </p:cNvSpPr>
          <p:nvPr>
            <p:ph type="sldNum" sz="quarter" idx="12"/>
          </p:nvPr>
        </p:nvSpPr>
        <p:spPr>
          <a:ln/>
        </p:spPr>
        <p:txBody>
          <a:bodyPr/>
          <a:lstStyle>
            <a:lvl1pPr>
              <a:defRPr/>
            </a:lvl1pPr>
          </a:lstStyle>
          <a:p>
            <a:pPr>
              <a:defRPr/>
            </a:pPr>
            <a:fld id="{AA49E842-2E25-44B9-8886-159D7A5084E3}" type="slidenum">
              <a:rPr lang="hu-HU"/>
              <a:pPr>
                <a:defRPr/>
              </a:pPr>
              <a:t>‹#›</a:t>
            </a:fld>
            <a:endParaRPr lang="hu-H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23"/>
          <p:cNvSpPr>
            <a:spLocks noGrp="1" noChangeArrowheads="1"/>
          </p:cNvSpPr>
          <p:nvPr>
            <p:ph type="dt" sz="half" idx="10"/>
          </p:nvPr>
        </p:nvSpPr>
        <p:spPr>
          <a:ln/>
        </p:spPr>
        <p:txBody>
          <a:bodyPr/>
          <a:lstStyle>
            <a:lvl1pPr>
              <a:defRPr/>
            </a:lvl1pPr>
          </a:lstStyle>
          <a:p>
            <a:pPr>
              <a:defRPr/>
            </a:pPr>
            <a:endParaRPr lang="hu-HU"/>
          </a:p>
        </p:txBody>
      </p:sp>
      <p:sp>
        <p:nvSpPr>
          <p:cNvPr id="8" name="Rectangle 24"/>
          <p:cNvSpPr>
            <a:spLocks noGrp="1" noChangeArrowheads="1"/>
          </p:cNvSpPr>
          <p:nvPr>
            <p:ph type="ftr" sz="quarter" idx="11"/>
          </p:nvPr>
        </p:nvSpPr>
        <p:spPr>
          <a:ln/>
        </p:spPr>
        <p:txBody>
          <a:bodyPr/>
          <a:lstStyle>
            <a:lvl1pPr>
              <a:defRPr/>
            </a:lvl1pPr>
          </a:lstStyle>
          <a:p>
            <a:pPr>
              <a:defRPr/>
            </a:pPr>
            <a:endParaRPr lang="hu-HU"/>
          </a:p>
        </p:txBody>
      </p:sp>
      <p:sp>
        <p:nvSpPr>
          <p:cNvPr id="9" name="Rectangle 25"/>
          <p:cNvSpPr>
            <a:spLocks noGrp="1" noChangeArrowheads="1"/>
          </p:cNvSpPr>
          <p:nvPr>
            <p:ph type="sldNum" sz="quarter" idx="12"/>
          </p:nvPr>
        </p:nvSpPr>
        <p:spPr>
          <a:ln/>
        </p:spPr>
        <p:txBody>
          <a:bodyPr/>
          <a:lstStyle>
            <a:lvl1pPr>
              <a:defRPr/>
            </a:lvl1pPr>
          </a:lstStyle>
          <a:p>
            <a:pPr>
              <a:defRPr/>
            </a:pPr>
            <a:fld id="{470E6D17-963E-4078-A492-A0995FAF4255}" type="slidenum">
              <a:rPr lang="hu-HU"/>
              <a:pPr>
                <a:defRPr/>
              </a:pPr>
              <a:t>‹#›</a:t>
            </a:fld>
            <a:endParaRPr lang="hu-H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23"/>
          <p:cNvSpPr>
            <a:spLocks noGrp="1" noChangeArrowheads="1"/>
          </p:cNvSpPr>
          <p:nvPr>
            <p:ph type="dt" sz="half" idx="10"/>
          </p:nvPr>
        </p:nvSpPr>
        <p:spPr>
          <a:ln/>
        </p:spPr>
        <p:txBody>
          <a:bodyPr/>
          <a:lstStyle>
            <a:lvl1pPr>
              <a:defRPr/>
            </a:lvl1pPr>
          </a:lstStyle>
          <a:p>
            <a:pPr>
              <a:defRPr/>
            </a:pPr>
            <a:endParaRPr lang="hu-HU"/>
          </a:p>
        </p:txBody>
      </p:sp>
      <p:sp>
        <p:nvSpPr>
          <p:cNvPr id="4" name="Rectangle 24"/>
          <p:cNvSpPr>
            <a:spLocks noGrp="1" noChangeArrowheads="1"/>
          </p:cNvSpPr>
          <p:nvPr>
            <p:ph type="ftr" sz="quarter" idx="11"/>
          </p:nvPr>
        </p:nvSpPr>
        <p:spPr>
          <a:ln/>
        </p:spPr>
        <p:txBody>
          <a:bodyPr/>
          <a:lstStyle>
            <a:lvl1pPr>
              <a:defRPr/>
            </a:lvl1pPr>
          </a:lstStyle>
          <a:p>
            <a:pPr>
              <a:defRPr/>
            </a:pPr>
            <a:endParaRPr lang="hu-HU"/>
          </a:p>
        </p:txBody>
      </p:sp>
      <p:sp>
        <p:nvSpPr>
          <p:cNvPr id="5" name="Rectangle 25"/>
          <p:cNvSpPr>
            <a:spLocks noGrp="1" noChangeArrowheads="1"/>
          </p:cNvSpPr>
          <p:nvPr>
            <p:ph type="sldNum" sz="quarter" idx="12"/>
          </p:nvPr>
        </p:nvSpPr>
        <p:spPr>
          <a:ln/>
        </p:spPr>
        <p:txBody>
          <a:bodyPr/>
          <a:lstStyle>
            <a:lvl1pPr>
              <a:defRPr/>
            </a:lvl1pPr>
          </a:lstStyle>
          <a:p>
            <a:pPr>
              <a:defRPr/>
            </a:pPr>
            <a:fld id="{6B48C271-0A13-40D6-B2D3-62261FD61159}"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11"/>
          <p:cNvSpPr>
            <a:spLocks noGrp="1" noChangeArrowheads="1"/>
          </p:cNvSpPr>
          <p:nvPr>
            <p:ph type="dt" sz="half" idx="10"/>
          </p:nvPr>
        </p:nvSpPr>
        <p:spPr>
          <a:ln/>
        </p:spPr>
        <p:txBody>
          <a:bodyPr/>
          <a:lstStyle>
            <a:lvl1pPr>
              <a:defRPr/>
            </a:lvl1pPr>
          </a:lstStyle>
          <a:p>
            <a:pPr>
              <a:defRPr/>
            </a:pPr>
            <a:endParaRPr lang="hu-HU"/>
          </a:p>
        </p:txBody>
      </p:sp>
      <p:sp>
        <p:nvSpPr>
          <p:cNvPr id="6" name="Rectangle 12"/>
          <p:cNvSpPr>
            <a:spLocks noGrp="1" noChangeArrowheads="1"/>
          </p:cNvSpPr>
          <p:nvPr>
            <p:ph type="ftr" sz="quarter" idx="11"/>
          </p:nvPr>
        </p:nvSpPr>
        <p:spPr>
          <a:ln/>
        </p:spPr>
        <p:txBody>
          <a:bodyPr/>
          <a:lstStyle>
            <a:lvl1pPr>
              <a:defRPr/>
            </a:lvl1pPr>
          </a:lstStyle>
          <a:p>
            <a:pPr>
              <a:defRPr/>
            </a:pPr>
            <a:endParaRPr lang="hu-HU"/>
          </a:p>
        </p:txBody>
      </p:sp>
      <p:sp>
        <p:nvSpPr>
          <p:cNvPr id="7" name="Rectangle 13"/>
          <p:cNvSpPr>
            <a:spLocks noGrp="1" noChangeArrowheads="1"/>
          </p:cNvSpPr>
          <p:nvPr>
            <p:ph type="sldNum" sz="quarter" idx="12"/>
          </p:nvPr>
        </p:nvSpPr>
        <p:spPr>
          <a:ln/>
        </p:spPr>
        <p:txBody>
          <a:bodyPr/>
          <a:lstStyle>
            <a:lvl1pPr>
              <a:defRPr/>
            </a:lvl1pPr>
          </a:lstStyle>
          <a:p>
            <a:pPr>
              <a:defRPr/>
            </a:pPr>
            <a:fld id="{BC06FCAB-43AD-4577-ABAB-3DDA644E5E63}" type="slidenum">
              <a:rPr lang="hu-HU"/>
              <a:pPr>
                <a:defRPr/>
              </a:pPr>
              <a:t>‹#›</a:t>
            </a:fld>
            <a:endParaRPr lang="hu-H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hu-HU"/>
          </a:p>
        </p:txBody>
      </p:sp>
      <p:sp>
        <p:nvSpPr>
          <p:cNvPr id="3" name="Rectangle 24"/>
          <p:cNvSpPr>
            <a:spLocks noGrp="1" noChangeArrowheads="1"/>
          </p:cNvSpPr>
          <p:nvPr>
            <p:ph type="ftr" sz="quarter" idx="11"/>
          </p:nvPr>
        </p:nvSpPr>
        <p:spPr>
          <a:ln/>
        </p:spPr>
        <p:txBody>
          <a:bodyPr/>
          <a:lstStyle>
            <a:lvl1pPr>
              <a:defRPr/>
            </a:lvl1pPr>
          </a:lstStyle>
          <a:p>
            <a:pPr>
              <a:defRPr/>
            </a:pPr>
            <a:endParaRPr lang="hu-HU"/>
          </a:p>
        </p:txBody>
      </p:sp>
      <p:sp>
        <p:nvSpPr>
          <p:cNvPr id="4" name="Rectangle 25"/>
          <p:cNvSpPr>
            <a:spLocks noGrp="1" noChangeArrowheads="1"/>
          </p:cNvSpPr>
          <p:nvPr>
            <p:ph type="sldNum" sz="quarter" idx="12"/>
          </p:nvPr>
        </p:nvSpPr>
        <p:spPr>
          <a:ln/>
        </p:spPr>
        <p:txBody>
          <a:bodyPr/>
          <a:lstStyle>
            <a:lvl1pPr>
              <a:defRPr/>
            </a:lvl1pPr>
          </a:lstStyle>
          <a:p>
            <a:pPr>
              <a:defRPr/>
            </a:pPr>
            <a:fld id="{382B40E1-DFE5-48A5-961A-0A7E00FF2EF8}" type="slidenum">
              <a:rPr lang="hu-HU"/>
              <a:pPr>
                <a:defRPr/>
              </a:pPr>
              <a:t>‹#›</a:t>
            </a:fld>
            <a:endParaRPr lang="hu-H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23"/>
          <p:cNvSpPr>
            <a:spLocks noGrp="1" noChangeArrowheads="1"/>
          </p:cNvSpPr>
          <p:nvPr>
            <p:ph type="dt" sz="half" idx="10"/>
          </p:nvPr>
        </p:nvSpPr>
        <p:spPr>
          <a:ln/>
        </p:spPr>
        <p:txBody>
          <a:bodyPr/>
          <a:lstStyle>
            <a:lvl1pPr>
              <a:defRPr/>
            </a:lvl1pPr>
          </a:lstStyle>
          <a:p>
            <a:pPr>
              <a:defRPr/>
            </a:pPr>
            <a:endParaRPr lang="hu-HU"/>
          </a:p>
        </p:txBody>
      </p:sp>
      <p:sp>
        <p:nvSpPr>
          <p:cNvPr id="6" name="Rectangle 24"/>
          <p:cNvSpPr>
            <a:spLocks noGrp="1" noChangeArrowheads="1"/>
          </p:cNvSpPr>
          <p:nvPr>
            <p:ph type="ftr" sz="quarter" idx="11"/>
          </p:nvPr>
        </p:nvSpPr>
        <p:spPr>
          <a:ln/>
        </p:spPr>
        <p:txBody>
          <a:bodyPr/>
          <a:lstStyle>
            <a:lvl1pPr>
              <a:defRPr/>
            </a:lvl1pPr>
          </a:lstStyle>
          <a:p>
            <a:pPr>
              <a:defRPr/>
            </a:pPr>
            <a:endParaRPr lang="hu-HU"/>
          </a:p>
        </p:txBody>
      </p:sp>
      <p:sp>
        <p:nvSpPr>
          <p:cNvPr id="7" name="Rectangle 25"/>
          <p:cNvSpPr>
            <a:spLocks noGrp="1" noChangeArrowheads="1"/>
          </p:cNvSpPr>
          <p:nvPr>
            <p:ph type="sldNum" sz="quarter" idx="12"/>
          </p:nvPr>
        </p:nvSpPr>
        <p:spPr>
          <a:ln/>
        </p:spPr>
        <p:txBody>
          <a:bodyPr/>
          <a:lstStyle>
            <a:lvl1pPr>
              <a:defRPr/>
            </a:lvl1pPr>
          </a:lstStyle>
          <a:p>
            <a:pPr>
              <a:defRPr/>
            </a:pPr>
            <a:fld id="{52520280-BAA8-4C57-A014-23310999A9E7}" type="slidenum">
              <a:rPr lang="hu-HU"/>
              <a:pPr>
                <a:defRPr/>
              </a:pPr>
              <a:t>‹#›</a:t>
            </a:fld>
            <a:endParaRPr lang="hu-H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23"/>
          <p:cNvSpPr>
            <a:spLocks noGrp="1" noChangeArrowheads="1"/>
          </p:cNvSpPr>
          <p:nvPr>
            <p:ph type="dt" sz="half" idx="10"/>
          </p:nvPr>
        </p:nvSpPr>
        <p:spPr>
          <a:ln/>
        </p:spPr>
        <p:txBody>
          <a:bodyPr/>
          <a:lstStyle>
            <a:lvl1pPr>
              <a:defRPr/>
            </a:lvl1pPr>
          </a:lstStyle>
          <a:p>
            <a:pPr>
              <a:defRPr/>
            </a:pPr>
            <a:endParaRPr lang="hu-HU"/>
          </a:p>
        </p:txBody>
      </p:sp>
      <p:sp>
        <p:nvSpPr>
          <p:cNvPr id="6" name="Rectangle 24"/>
          <p:cNvSpPr>
            <a:spLocks noGrp="1" noChangeArrowheads="1"/>
          </p:cNvSpPr>
          <p:nvPr>
            <p:ph type="ftr" sz="quarter" idx="11"/>
          </p:nvPr>
        </p:nvSpPr>
        <p:spPr>
          <a:ln/>
        </p:spPr>
        <p:txBody>
          <a:bodyPr/>
          <a:lstStyle>
            <a:lvl1pPr>
              <a:defRPr/>
            </a:lvl1pPr>
          </a:lstStyle>
          <a:p>
            <a:pPr>
              <a:defRPr/>
            </a:pPr>
            <a:endParaRPr lang="hu-HU"/>
          </a:p>
        </p:txBody>
      </p:sp>
      <p:sp>
        <p:nvSpPr>
          <p:cNvPr id="7" name="Rectangle 25"/>
          <p:cNvSpPr>
            <a:spLocks noGrp="1" noChangeArrowheads="1"/>
          </p:cNvSpPr>
          <p:nvPr>
            <p:ph type="sldNum" sz="quarter" idx="12"/>
          </p:nvPr>
        </p:nvSpPr>
        <p:spPr>
          <a:ln/>
        </p:spPr>
        <p:txBody>
          <a:bodyPr/>
          <a:lstStyle>
            <a:lvl1pPr>
              <a:defRPr/>
            </a:lvl1pPr>
          </a:lstStyle>
          <a:p>
            <a:pPr>
              <a:defRPr/>
            </a:pPr>
            <a:fld id="{984A64DC-B0E4-45BE-90BC-EBCB19286EE9}" type="slidenum">
              <a:rPr lang="hu-HU"/>
              <a:pPr>
                <a:defRPr/>
              </a:pPr>
              <a:t>‹#›</a:t>
            </a:fld>
            <a:endParaRPr lang="hu-H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3"/>
          <p:cNvSpPr>
            <a:spLocks noGrp="1" noChangeArrowheads="1"/>
          </p:cNvSpPr>
          <p:nvPr>
            <p:ph type="dt" sz="half" idx="10"/>
          </p:nvPr>
        </p:nvSpPr>
        <p:spPr>
          <a:ln/>
        </p:spPr>
        <p:txBody>
          <a:bodyPr/>
          <a:lstStyle>
            <a:lvl1pPr>
              <a:defRPr/>
            </a:lvl1pPr>
          </a:lstStyle>
          <a:p>
            <a:pPr>
              <a:defRPr/>
            </a:pPr>
            <a:endParaRPr lang="hu-HU"/>
          </a:p>
        </p:txBody>
      </p:sp>
      <p:sp>
        <p:nvSpPr>
          <p:cNvPr id="5" name="Rectangle 24"/>
          <p:cNvSpPr>
            <a:spLocks noGrp="1" noChangeArrowheads="1"/>
          </p:cNvSpPr>
          <p:nvPr>
            <p:ph type="ftr" sz="quarter" idx="11"/>
          </p:nvPr>
        </p:nvSpPr>
        <p:spPr>
          <a:ln/>
        </p:spPr>
        <p:txBody>
          <a:bodyPr/>
          <a:lstStyle>
            <a:lvl1pPr>
              <a:defRPr/>
            </a:lvl1pPr>
          </a:lstStyle>
          <a:p>
            <a:pPr>
              <a:defRPr/>
            </a:pPr>
            <a:endParaRPr lang="hu-HU"/>
          </a:p>
        </p:txBody>
      </p:sp>
      <p:sp>
        <p:nvSpPr>
          <p:cNvPr id="6" name="Rectangle 25"/>
          <p:cNvSpPr>
            <a:spLocks noGrp="1" noChangeArrowheads="1"/>
          </p:cNvSpPr>
          <p:nvPr>
            <p:ph type="sldNum" sz="quarter" idx="12"/>
          </p:nvPr>
        </p:nvSpPr>
        <p:spPr>
          <a:ln/>
        </p:spPr>
        <p:txBody>
          <a:bodyPr/>
          <a:lstStyle>
            <a:lvl1pPr>
              <a:defRPr/>
            </a:lvl1pPr>
          </a:lstStyle>
          <a:p>
            <a:pPr>
              <a:defRPr/>
            </a:pPr>
            <a:fld id="{973F75FF-BDAE-4806-873A-03FF5A91C80A}" type="slidenum">
              <a:rPr lang="hu-HU"/>
              <a:pPr>
                <a:defRPr/>
              </a:pPr>
              <a:t>‹#›</a:t>
            </a:fld>
            <a:endParaRPr lang="hu-H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7813"/>
            <a:ext cx="2057400" cy="5853112"/>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7813"/>
            <a:ext cx="6019800" cy="5853112"/>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3"/>
          <p:cNvSpPr>
            <a:spLocks noGrp="1" noChangeArrowheads="1"/>
          </p:cNvSpPr>
          <p:nvPr>
            <p:ph type="dt" sz="half" idx="10"/>
          </p:nvPr>
        </p:nvSpPr>
        <p:spPr>
          <a:ln/>
        </p:spPr>
        <p:txBody>
          <a:bodyPr/>
          <a:lstStyle>
            <a:lvl1pPr>
              <a:defRPr/>
            </a:lvl1pPr>
          </a:lstStyle>
          <a:p>
            <a:pPr>
              <a:defRPr/>
            </a:pPr>
            <a:endParaRPr lang="hu-HU"/>
          </a:p>
        </p:txBody>
      </p:sp>
      <p:sp>
        <p:nvSpPr>
          <p:cNvPr id="5" name="Rectangle 24"/>
          <p:cNvSpPr>
            <a:spLocks noGrp="1" noChangeArrowheads="1"/>
          </p:cNvSpPr>
          <p:nvPr>
            <p:ph type="ftr" sz="quarter" idx="11"/>
          </p:nvPr>
        </p:nvSpPr>
        <p:spPr>
          <a:ln/>
        </p:spPr>
        <p:txBody>
          <a:bodyPr/>
          <a:lstStyle>
            <a:lvl1pPr>
              <a:defRPr/>
            </a:lvl1pPr>
          </a:lstStyle>
          <a:p>
            <a:pPr>
              <a:defRPr/>
            </a:pPr>
            <a:endParaRPr lang="hu-HU"/>
          </a:p>
        </p:txBody>
      </p:sp>
      <p:sp>
        <p:nvSpPr>
          <p:cNvPr id="6" name="Rectangle 25"/>
          <p:cNvSpPr>
            <a:spLocks noGrp="1" noChangeArrowheads="1"/>
          </p:cNvSpPr>
          <p:nvPr>
            <p:ph type="sldNum" sz="quarter" idx="12"/>
          </p:nvPr>
        </p:nvSpPr>
        <p:spPr>
          <a:ln/>
        </p:spPr>
        <p:txBody>
          <a:bodyPr/>
          <a:lstStyle>
            <a:lvl1pPr>
              <a:defRPr/>
            </a:lvl1pPr>
          </a:lstStyle>
          <a:p>
            <a:pPr>
              <a:defRPr/>
            </a:pPr>
            <a:fld id="{356444CC-1D3C-4E4A-93F5-2AE5AC3507A7}" type="slidenum">
              <a:rPr lang="hu-HU"/>
              <a:pPr>
                <a:defRPr/>
              </a:pPr>
              <a:t>‹#›</a:t>
            </a:fld>
            <a:endParaRPr lang="hu-H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it-IT"/>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hu-HU"/>
            </a:p>
          </p:txBody>
        </p:sp>
      </p:grpSp>
      <p:sp>
        <p:nvSpPr>
          <p:cNvPr id="7" name="Freeform 5"/>
          <p:cNvSpPr>
            <a:spLocks/>
          </p:cNvSpPr>
          <p:nvPr/>
        </p:nvSpPr>
        <p:spPr bwMode="hidden">
          <a:xfrm>
            <a:off x="6242050" y="626903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it-IT"/>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hu-HU"/>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it-IT"/>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it-IT"/>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it-IT"/>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it-IT"/>
              </a:p>
            </p:txBody>
          </p:sp>
          <p:sp>
            <p:nvSpPr>
              <p:cNvPr id="16" name="Freeform 13"/>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it-IT"/>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hu-HU"/>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it-IT"/>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it-IT"/>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it-IT"/>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it-IT"/>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it-IT"/>
            </a:p>
          </p:txBody>
        </p:sp>
        <p:sp>
          <p:nvSpPr>
            <p:cNvPr id="23" name="Freeform 21"/>
            <p:cNvSpPr>
              <a:spLocks/>
            </p:cNvSpPr>
            <p:nvPr userDrawn="1"/>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it-IT"/>
            </a:p>
          </p:txBody>
        </p:sp>
      </p:grpSp>
      <p:sp>
        <p:nvSpPr>
          <p:cNvPr id="64534" name="Rectangle 22"/>
          <p:cNvSpPr>
            <a:spLocks noGrp="1" noChangeArrowheads="1"/>
          </p:cNvSpPr>
          <p:nvPr>
            <p:ph type="ctrTitle" sz="quarter"/>
          </p:nvPr>
        </p:nvSpPr>
        <p:spPr>
          <a:xfrm>
            <a:off x="457200" y="1447800"/>
            <a:ext cx="8229600" cy="1736725"/>
          </a:xfrm>
        </p:spPr>
        <p:txBody>
          <a:bodyPr/>
          <a:lstStyle>
            <a:lvl1pPr>
              <a:defRPr sz="5400"/>
            </a:lvl1pPr>
          </a:lstStyle>
          <a:p>
            <a:r>
              <a:rPr lang="hu-HU"/>
              <a:t>Mintacím szerkesztése</a:t>
            </a:r>
          </a:p>
        </p:txBody>
      </p:sp>
      <p:sp>
        <p:nvSpPr>
          <p:cNvPr id="6453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hu-HU"/>
              <a:t>Alcím mintájának szerkesztése</a:t>
            </a:r>
          </a:p>
        </p:txBody>
      </p:sp>
      <p:sp>
        <p:nvSpPr>
          <p:cNvPr id="24" name="Rectangle 24"/>
          <p:cNvSpPr>
            <a:spLocks noGrp="1" noChangeArrowheads="1"/>
          </p:cNvSpPr>
          <p:nvPr>
            <p:ph type="dt" sz="quarter" idx="10"/>
          </p:nvPr>
        </p:nvSpPr>
        <p:spPr/>
        <p:txBody>
          <a:bodyPr/>
          <a:lstStyle>
            <a:lvl1pPr>
              <a:defRPr/>
            </a:lvl1pPr>
          </a:lstStyle>
          <a:p>
            <a:pPr>
              <a:defRPr/>
            </a:pPr>
            <a:endParaRPr lang="hu-HU"/>
          </a:p>
        </p:txBody>
      </p:sp>
      <p:sp>
        <p:nvSpPr>
          <p:cNvPr id="25" name="Rectangle 25"/>
          <p:cNvSpPr>
            <a:spLocks noGrp="1" noChangeArrowheads="1"/>
          </p:cNvSpPr>
          <p:nvPr>
            <p:ph type="sldNum" sz="quarter" idx="11"/>
          </p:nvPr>
        </p:nvSpPr>
        <p:spPr/>
        <p:txBody>
          <a:bodyPr/>
          <a:lstStyle>
            <a:lvl1pPr>
              <a:defRPr/>
            </a:lvl1pPr>
          </a:lstStyle>
          <a:p>
            <a:pPr>
              <a:defRPr/>
            </a:pPr>
            <a:fld id="{33140076-F234-4554-842E-0D5D7D3182B9}" type="slidenum">
              <a:rPr lang="hu-HU"/>
              <a:pPr>
                <a:defRPr/>
              </a:pPr>
              <a:t>‹#›</a:t>
            </a:fld>
            <a:endParaRPr lang="hu-HU"/>
          </a:p>
        </p:txBody>
      </p:sp>
      <p:sp>
        <p:nvSpPr>
          <p:cNvPr id="26" name="Rectangle 26"/>
          <p:cNvSpPr>
            <a:spLocks noGrp="1" noChangeArrowheads="1"/>
          </p:cNvSpPr>
          <p:nvPr>
            <p:ph type="ftr" sz="quarter" idx="12"/>
          </p:nvPr>
        </p:nvSpPr>
        <p:spPr/>
        <p:txBody>
          <a:bodyPr/>
          <a:lstStyle>
            <a:lvl1pPr>
              <a:defRPr/>
            </a:lvl1pPr>
          </a:lstStyle>
          <a:p>
            <a:pPr>
              <a:defRPr/>
            </a:pPr>
            <a:endParaRPr lang="hu-H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4"/>
          <p:cNvSpPr>
            <a:spLocks noGrp="1" noChangeArrowheads="1"/>
          </p:cNvSpPr>
          <p:nvPr>
            <p:ph type="dt" sz="half" idx="10"/>
          </p:nvPr>
        </p:nvSpPr>
        <p:spPr>
          <a:ln/>
        </p:spPr>
        <p:txBody>
          <a:bodyPr/>
          <a:lstStyle>
            <a:lvl1pPr>
              <a:defRPr/>
            </a:lvl1pPr>
          </a:lstStyle>
          <a:p>
            <a:pPr>
              <a:defRPr/>
            </a:pPr>
            <a:endParaRPr lang="hu-HU"/>
          </a:p>
        </p:txBody>
      </p:sp>
      <p:sp>
        <p:nvSpPr>
          <p:cNvPr id="5" name="Rectangle 25"/>
          <p:cNvSpPr>
            <a:spLocks noGrp="1" noChangeArrowheads="1"/>
          </p:cNvSpPr>
          <p:nvPr>
            <p:ph type="ftr" sz="quarter" idx="11"/>
          </p:nvPr>
        </p:nvSpPr>
        <p:spPr>
          <a:ln/>
        </p:spPr>
        <p:txBody>
          <a:bodyPr/>
          <a:lstStyle>
            <a:lvl1pPr>
              <a:defRPr/>
            </a:lvl1pPr>
          </a:lstStyle>
          <a:p>
            <a:pPr>
              <a:defRPr/>
            </a:pPr>
            <a:endParaRPr lang="hu-HU"/>
          </a:p>
        </p:txBody>
      </p:sp>
      <p:sp>
        <p:nvSpPr>
          <p:cNvPr id="6" name="Rectangle 26"/>
          <p:cNvSpPr>
            <a:spLocks noGrp="1" noChangeArrowheads="1"/>
          </p:cNvSpPr>
          <p:nvPr>
            <p:ph type="sldNum" sz="quarter" idx="12"/>
          </p:nvPr>
        </p:nvSpPr>
        <p:spPr>
          <a:ln/>
        </p:spPr>
        <p:txBody>
          <a:bodyPr/>
          <a:lstStyle>
            <a:lvl1pPr>
              <a:defRPr/>
            </a:lvl1pPr>
          </a:lstStyle>
          <a:p>
            <a:pPr>
              <a:defRPr/>
            </a:pPr>
            <a:fld id="{7C466594-3FA6-4EF3-97C1-0C4CF1A51EFA}" type="slidenum">
              <a:rPr lang="hu-HU"/>
              <a:pPr>
                <a:defRPr/>
              </a:pPr>
              <a:t>‹#›</a:t>
            </a:fld>
            <a:endParaRPr lang="hu-H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24"/>
          <p:cNvSpPr>
            <a:spLocks noGrp="1" noChangeArrowheads="1"/>
          </p:cNvSpPr>
          <p:nvPr>
            <p:ph type="dt" sz="half" idx="10"/>
          </p:nvPr>
        </p:nvSpPr>
        <p:spPr>
          <a:ln/>
        </p:spPr>
        <p:txBody>
          <a:bodyPr/>
          <a:lstStyle>
            <a:lvl1pPr>
              <a:defRPr/>
            </a:lvl1pPr>
          </a:lstStyle>
          <a:p>
            <a:pPr>
              <a:defRPr/>
            </a:pPr>
            <a:endParaRPr lang="hu-HU"/>
          </a:p>
        </p:txBody>
      </p:sp>
      <p:sp>
        <p:nvSpPr>
          <p:cNvPr id="5" name="Rectangle 25"/>
          <p:cNvSpPr>
            <a:spLocks noGrp="1" noChangeArrowheads="1"/>
          </p:cNvSpPr>
          <p:nvPr>
            <p:ph type="ftr" sz="quarter" idx="11"/>
          </p:nvPr>
        </p:nvSpPr>
        <p:spPr>
          <a:ln/>
        </p:spPr>
        <p:txBody>
          <a:bodyPr/>
          <a:lstStyle>
            <a:lvl1pPr>
              <a:defRPr/>
            </a:lvl1pPr>
          </a:lstStyle>
          <a:p>
            <a:pPr>
              <a:defRPr/>
            </a:pPr>
            <a:endParaRPr lang="hu-HU"/>
          </a:p>
        </p:txBody>
      </p:sp>
      <p:sp>
        <p:nvSpPr>
          <p:cNvPr id="6" name="Rectangle 26"/>
          <p:cNvSpPr>
            <a:spLocks noGrp="1" noChangeArrowheads="1"/>
          </p:cNvSpPr>
          <p:nvPr>
            <p:ph type="sldNum" sz="quarter" idx="12"/>
          </p:nvPr>
        </p:nvSpPr>
        <p:spPr>
          <a:ln/>
        </p:spPr>
        <p:txBody>
          <a:bodyPr/>
          <a:lstStyle>
            <a:lvl1pPr>
              <a:defRPr/>
            </a:lvl1pPr>
          </a:lstStyle>
          <a:p>
            <a:pPr>
              <a:defRPr/>
            </a:pPr>
            <a:fld id="{5ED46003-BAF3-4CCA-B1D0-2F43ACB29CE8}" type="slidenum">
              <a:rPr lang="hu-HU"/>
              <a:pPr>
                <a:defRPr/>
              </a:pPr>
              <a:t>‹#›</a:t>
            </a:fld>
            <a:endParaRPr lang="hu-H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24"/>
          <p:cNvSpPr>
            <a:spLocks noGrp="1" noChangeArrowheads="1"/>
          </p:cNvSpPr>
          <p:nvPr>
            <p:ph type="dt" sz="half" idx="10"/>
          </p:nvPr>
        </p:nvSpPr>
        <p:spPr>
          <a:ln/>
        </p:spPr>
        <p:txBody>
          <a:bodyPr/>
          <a:lstStyle>
            <a:lvl1pPr>
              <a:defRPr/>
            </a:lvl1pPr>
          </a:lstStyle>
          <a:p>
            <a:pPr>
              <a:defRPr/>
            </a:pPr>
            <a:endParaRPr lang="hu-HU"/>
          </a:p>
        </p:txBody>
      </p:sp>
      <p:sp>
        <p:nvSpPr>
          <p:cNvPr id="6" name="Rectangle 25"/>
          <p:cNvSpPr>
            <a:spLocks noGrp="1" noChangeArrowheads="1"/>
          </p:cNvSpPr>
          <p:nvPr>
            <p:ph type="ftr" sz="quarter" idx="11"/>
          </p:nvPr>
        </p:nvSpPr>
        <p:spPr>
          <a:ln/>
        </p:spPr>
        <p:txBody>
          <a:bodyPr/>
          <a:lstStyle>
            <a:lvl1pPr>
              <a:defRPr/>
            </a:lvl1pPr>
          </a:lstStyle>
          <a:p>
            <a:pPr>
              <a:defRPr/>
            </a:pPr>
            <a:endParaRPr lang="hu-HU"/>
          </a:p>
        </p:txBody>
      </p:sp>
      <p:sp>
        <p:nvSpPr>
          <p:cNvPr id="7" name="Rectangle 26"/>
          <p:cNvSpPr>
            <a:spLocks noGrp="1" noChangeArrowheads="1"/>
          </p:cNvSpPr>
          <p:nvPr>
            <p:ph type="sldNum" sz="quarter" idx="12"/>
          </p:nvPr>
        </p:nvSpPr>
        <p:spPr>
          <a:ln/>
        </p:spPr>
        <p:txBody>
          <a:bodyPr/>
          <a:lstStyle>
            <a:lvl1pPr>
              <a:defRPr/>
            </a:lvl1pPr>
          </a:lstStyle>
          <a:p>
            <a:pPr>
              <a:defRPr/>
            </a:pPr>
            <a:fld id="{7072110B-B323-4CFC-BF40-DEE1EFB5FFDE}" type="slidenum">
              <a:rPr lang="hu-HU"/>
              <a:pPr>
                <a:defRPr/>
              </a:pPr>
              <a:t>‹#›</a:t>
            </a:fld>
            <a:endParaRPr lang="hu-H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24"/>
          <p:cNvSpPr>
            <a:spLocks noGrp="1" noChangeArrowheads="1"/>
          </p:cNvSpPr>
          <p:nvPr>
            <p:ph type="dt" sz="half" idx="10"/>
          </p:nvPr>
        </p:nvSpPr>
        <p:spPr>
          <a:ln/>
        </p:spPr>
        <p:txBody>
          <a:bodyPr/>
          <a:lstStyle>
            <a:lvl1pPr>
              <a:defRPr/>
            </a:lvl1pPr>
          </a:lstStyle>
          <a:p>
            <a:pPr>
              <a:defRPr/>
            </a:pPr>
            <a:endParaRPr lang="hu-HU"/>
          </a:p>
        </p:txBody>
      </p:sp>
      <p:sp>
        <p:nvSpPr>
          <p:cNvPr id="8" name="Rectangle 25"/>
          <p:cNvSpPr>
            <a:spLocks noGrp="1" noChangeArrowheads="1"/>
          </p:cNvSpPr>
          <p:nvPr>
            <p:ph type="ftr" sz="quarter" idx="11"/>
          </p:nvPr>
        </p:nvSpPr>
        <p:spPr>
          <a:ln/>
        </p:spPr>
        <p:txBody>
          <a:bodyPr/>
          <a:lstStyle>
            <a:lvl1pPr>
              <a:defRPr/>
            </a:lvl1pPr>
          </a:lstStyle>
          <a:p>
            <a:pPr>
              <a:defRPr/>
            </a:pPr>
            <a:endParaRPr lang="hu-HU"/>
          </a:p>
        </p:txBody>
      </p:sp>
      <p:sp>
        <p:nvSpPr>
          <p:cNvPr id="9" name="Rectangle 26"/>
          <p:cNvSpPr>
            <a:spLocks noGrp="1" noChangeArrowheads="1"/>
          </p:cNvSpPr>
          <p:nvPr>
            <p:ph type="sldNum" sz="quarter" idx="12"/>
          </p:nvPr>
        </p:nvSpPr>
        <p:spPr>
          <a:ln/>
        </p:spPr>
        <p:txBody>
          <a:bodyPr/>
          <a:lstStyle>
            <a:lvl1pPr>
              <a:defRPr/>
            </a:lvl1pPr>
          </a:lstStyle>
          <a:p>
            <a:pPr>
              <a:defRPr/>
            </a:pPr>
            <a:fld id="{102222A1-D9B9-4F46-9735-A9E5A5896E20}"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11"/>
          <p:cNvSpPr>
            <a:spLocks noGrp="1" noChangeArrowheads="1"/>
          </p:cNvSpPr>
          <p:nvPr>
            <p:ph type="dt" sz="half" idx="10"/>
          </p:nvPr>
        </p:nvSpPr>
        <p:spPr>
          <a:ln/>
        </p:spPr>
        <p:txBody>
          <a:bodyPr/>
          <a:lstStyle>
            <a:lvl1pPr>
              <a:defRPr/>
            </a:lvl1pPr>
          </a:lstStyle>
          <a:p>
            <a:pPr>
              <a:defRPr/>
            </a:pPr>
            <a:endParaRPr lang="hu-HU"/>
          </a:p>
        </p:txBody>
      </p:sp>
      <p:sp>
        <p:nvSpPr>
          <p:cNvPr id="8" name="Rectangle 12"/>
          <p:cNvSpPr>
            <a:spLocks noGrp="1" noChangeArrowheads="1"/>
          </p:cNvSpPr>
          <p:nvPr>
            <p:ph type="ftr" sz="quarter" idx="11"/>
          </p:nvPr>
        </p:nvSpPr>
        <p:spPr>
          <a:ln/>
        </p:spPr>
        <p:txBody>
          <a:bodyPr/>
          <a:lstStyle>
            <a:lvl1pPr>
              <a:defRPr/>
            </a:lvl1pPr>
          </a:lstStyle>
          <a:p>
            <a:pPr>
              <a:defRPr/>
            </a:pPr>
            <a:endParaRPr lang="hu-HU"/>
          </a:p>
        </p:txBody>
      </p:sp>
      <p:sp>
        <p:nvSpPr>
          <p:cNvPr id="9" name="Rectangle 13"/>
          <p:cNvSpPr>
            <a:spLocks noGrp="1" noChangeArrowheads="1"/>
          </p:cNvSpPr>
          <p:nvPr>
            <p:ph type="sldNum" sz="quarter" idx="12"/>
          </p:nvPr>
        </p:nvSpPr>
        <p:spPr>
          <a:ln/>
        </p:spPr>
        <p:txBody>
          <a:bodyPr/>
          <a:lstStyle>
            <a:lvl1pPr>
              <a:defRPr/>
            </a:lvl1pPr>
          </a:lstStyle>
          <a:p>
            <a:pPr>
              <a:defRPr/>
            </a:pPr>
            <a:fld id="{A70156AC-B363-4616-9E9C-D7D29F086B09}" type="slidenum">
              <a:rPr lang="hu-HU"/>
              <a:pPr>
                <a:defRPr/>
              </a:pPr>
              <a:t>‹#›</a:t>
            </a:fld>
            <a:endParaRPr lang="hu-H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24"/>
          <p:cNvSpPr>
            <a:spLocks noGrp="1" noChangeArrowheads="1"/>
          </p:cNvSpPr>
          <p:nvPr>
            <p:ph type="dt" sz="half" idx="10"/>
          </p:nvPr>
        </p:nvSpPr>
        <p:spPr>
          <a:ln/>
        </p:spPr>
        <p:txBody>
          <a:bodyPr/>
          <a:lstStyle>
            <a:lvl1pPr>
              <a:defRPr/>
            </a:lvl1pPr>
          </a:lstStyle>
          <a:p>
            <a:pPr>
              <a:defRPr/>
            </a:pPr>
            <a:endParaRPr lang="hu-HU"/>
          </a:p>
        </p:txBody>
      </p:sp>
      <p:sp>
        <p:nvSpPr>
          <p:cNvPr id="4" name="Rectangle 25"/>
          <p:cNvSpPr>
            <a:spLocks noGrp="1" noChangeArrowheads="1"/>
          </p:cNvSpPr>
          <p:nvPr>
            <p:ph type="ftr" sz="quarter" idx="11"/>
          </p:nvPr>
        </p:nvSpPr>
        <p:spPr>
          <a:ln/>
        </p:spPr>
        <p:txBody>
          <a:bodyPr/>
          <a:lstStyle>
            <a:lvl1pPr>
              <a:defRPr/>
            </a:lvl1pPr>
          </a:lstStyle>
          <a:p>
            <a:pPr>
              <a:defRPr/>
            </a:pPr>
            <a:endParaRPr lang="hu-HU"/>
          </a:p>
        </p:txBody>
      </p:sp>
      <p:sp>
        <p:nvSpPr>
          <p:cNvPr id="5" name="Rectangle 26"/>
          <p:cNvSpPr>
            <a:spLocks noGrp="1" noChangeArrowheads="1"/>
          </p:cNvSpPr>
          <p:nvPr>
            <p:ph type="sldNum" sz="quarter" idx="12"/>
          </p:nvPr>
        </p:nvSpPr>
        <p:spPr>
          <a:ln/>
        </p:spPr>
        <p:txBody>
          <a:bodyPr/>
          <a:lstStyle>
            <a:lvl1pPr>
              <a:defRPr/>
            </a:lvl1pPr>
          </a:lstStyle>
          <a:p>
            <a:pPr>
              <a:defRPr/>
            </a:pPr>
            <a:fld id="{E1526DF1-EAA3-4AEC-8DA5-8B56F8650395}" type="slidenum">
              <a:rPr lang="hu-HU"/>
              <a:pPr>
                <a:defRPr/>
              </a:pPr>
              <a:t>‹#›</a:t>
            </a:fld>
            <a:endParaRPr lang="hu-H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hu-HU"/>
          </a:p>
        </p:txBody>
      </p:sp>
      <p:sp>
        <p:nvSpPr>
          <p:cNvPr id="3" name="Rectangle 25"/>
          <p:cNvSpPr>
            <a:spLocks noGrp="1" noChangeArrowheads="1"/>
          </p:cNvSpPr>
          <p:nvPr>
            <p:ph type="ftr" sz="quarter" idx="11"/>
          </p:nvPr>
        </p:nvSpPr>
        <p:spPr>
          <a:ln/>
        </p:spPr>
        <p:txBody>
          <a:bodyPr/>
          <a:lstStyle>
            <a:lvl1pPr>
              <a:defRPr/>
            </a:lvl1pPr>
          </a:lstStyle>
          <a:p>
            <a:pPr>
              <a:defRPr/>
            </a:pPr>
            <a:endParaRPr lang="hu-HU"/>
          </a:p>
        </p:txBody>
      </p:sp>
      <p:sp>
        <p:nvSpPr>
          <p:cNvPr id="4" name="Rectangle 26"/>
          <p:cNvSpPr>
            <a:spLocks noGrp="1" noChangeArrowheads="1"/>
          </p:cNvSpPr>
          <p:nvPr>
            <p:ph type="sldNum" sz="quarter" idx="12"/>
          </p:nvPr>
        </p:nvSpPr>
        <p:spPr>
          <a:ln/>
        </p:spPr>
        <p:txBody>
          <a:bodyPr/>
          <a:lstStyle>
            <a:lvl1pPr>
              <a:defRPr/>
            </a:lvl1pPr>
          </a:lstStyle>
          <a:p>
            <a:pPr>
              <a:defRPr/>
            </a:pPr>
            <a:fld id="{DEA9E851-29D7-4CA3-AD4E-DB9423068E17}" type="slidenum">
              <a:rPr lang="hu-HU"/>
              <a:pPr>
                <a:defRPr/>
              </a:pPr>
              <a:t>‹#›</a:t>
            </a:fld>
            <a:endParaRPr lang="hu-H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24"/>
          <p:cNvSpPr>
            <a:spLocks noGrp="1" noChangeArrowheads="1"/>
          </p:cNvSpPr>
          <p:nvPr>
            <p:ph type="dt" sz="half" idx="10"/>
          </p:nvPr>
        </p:nvSpPr>
        <p:spPr>
          <a:ln/>
        </p:spPr>
        <p:txBody>
          <a:bodyPr/>
          <a:lstStyle>
            <a:lvl1pPr>
              <a:defRPr/>
            </a:lvl1pPr>
          </a:lstStyle>
          <a:p>
            <a:pPr>
              <a:defRPr/>
            </a:pPr>
            <a:endParaRPr lang="hu-HU"/>
          </a:p>
        </p:txBody>
      </p:sp>
      <p:sp>
        <p:nvSpPr>
          <p:cNvPr id="6" name="Rectangle 25"/>
          <p:cNvSpPr>
            <a:spLocks noGrp="1" noChangeArrowheads="1"/>
          </p:cNvSpPr>
          <p:nvPr>
            <p:ph type="ftr" sz="quarter" idx="11"/>
          </p:nvPr>
        </p:nvSpPr>
        <p:spPr>
          <a:ln/>
        </p:spPr>
        <p:txBody>
          <a:bodyPr/>
          <a:lstStyle>
            <a:lvl1pPr>
              <a:defRPr/>
            </a:lvl1pPr>
          </a:lstStyle>
          <a:p>
            <a:pPr>
              <a:defRPr/>
            </a:pPr>
            <a:endParaRPr lang="hu-HU"/>
          </a:p>
        </p:txBody>
      </p:sp>
      <p:sp>
        <p:nvSpPr>
          <p:cNvPr id="7" name="Rectangle 26"/>
          <p:cNvSpPr>
            <a:spLocks noGrp="1" noChangeArrowheads="1"/>
          </p:cNvSpPr>
          <p:nvPr>
            <p:ph type="sldNum" sz="quarter" idx="12"/>
          </p:nvPr>
        </p:nvSpPr>
        <p:spPr>
          <a:ln/>
        </p:spPr>
        <p:txBody>
          <a:bodyPr/>
          <a:lstStyle>
            <a:lvl1pPr>
              <a:defRPr/>
            </a:lvl1pPr>
          </a:lstStyle>
          <a:p>
            <a:pPr>
              <a:defRPr/>
            </a:pPr>
            <a:fld id="{1BA403F5-4127-4F10-9383-B810231CC478}" type="slidenum">
              <a:rPr lang="hu-HU"/>
              <a:pPr>
                <a:defRPr/>
              </a:pPr>
              <a:t>‹#›</a:t>
            </a:fld>
            <a:endParaRPr lang="hu-H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24"/>
          <p:cNvSpPr>
            <a:spLocks noGrp="1" noChangeArrowheads="1"/>
          </p:cNvSpPr>
          <p:nvPr>
            <p:ph type="dt" sz="half" idx="10"/>
          </p:nvPr>
        </p:nvSpPr>
        <p:spPr>
          <a:ln/>
        </p:spPr>
        <p:txBody>
          <a:bodyPr/>
          <a:lstStyle>
            <a:lvl1pPr>
              <a:defRPr/>
            </a:lvl1pPr>
          </a:lstStyle>
          <a:p>
            <a:pPr>
              <a:defRPr/>
            </a:pPr>
            <a:endParaRPr lang="hu-HU"/>
          </a:p>
        </p:txBody>
      </p:sp>
      <p:sp>
        <p:nvSpPr>
          <p:cNvPr id="6" name="Rectangle 25"/>
          <p:cNvSpPr>
            <a:spLocks noGrp="1" noChangeArrowheads="1"/>
          </p:cNvSpPr>
          <p:nvPr>
            <p:ph type="ftr" sz="quarter" idx="11"/>
          </p:nvPr>
        </p:nvSpPr>
        <p:spPr>
          <a:ln/>
        </p:spPr>
        <p:txBody>
          <a:bodyPr/>
          <a:lstStyle>
            <a:lvl1pPr>
              <a:defRPr/>
            </a:lvl1pPr>
          </a:lstStyle>
          <a:p>
            <a:pPr>
              <a:defRPr/>
            </a:pPr>
            <a:endParaRPr lang="hu-HU"/>
          </a:p>
        </p:txBody>
      </p:sp>
      <p:sp>
        <p:nvSpPr>
          <p:cNvPr id="7" name="Rectangle 26"/>
          <p:cNvSpPr>
            <a:spLocks noGrp="1" noChangeArrowheads="1"/>
          </p:cNvSpPr>
          <p:nvPr>
            <p:ph type="sldNum" sz="quarter" idx="12"/>
          </p:nvPr>
        </p:nvSpPr>
        <p:spPr>
          <a:ln/>
        </p:spPr>
        <p:txBody>
          <a:bodyPr/>
          <a:lstStyle>
            <a:lvl1pPr>
              <a:defRPr/>
            </a:lvl1pPr>
          </a:lstStyle>
          <a:p>
            <a:pPr>
              <a:defRPr/>
            </a:pPr>
            <a:fld id="{8880E20C-5DBC-443C-BF22-E9990BD2220A}" type="slidenum">
              <a:rPr lang="hu-HU"/>
              <a:pPr>
                <a:defRPr/>
              </a:pPr>
              <a:t>‹#›</a:t>
            </a:fld>
            <a:endParaRPr lang="hu-H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4"/>
          <p:cNvSpPr>
            <a:spLocks noGrp="1" noChangeArrowheads="1"/>
          </p:cNvSpPr>
          <p:nvPr>
            <p:ph type="dt" sz="half" idx="10"/>
          </p:nvPr>
        </p:nvSpPr>
        <p:spPr>
          <a:ln/>
        </p:spPr>
        <p:txBody>
          <a:bodyPr/>
          <a:lstStyle>
            <a:lvl1pPr>
              <a:defRPr/>
            </a:lvl1pPr>
          </a:lstStyle>
          <a:p>
            <a:pPr>
              <a:defRPr/>
            </a:pPr>
            <a:endParaRPr lang="hu-HU"/>
          </a:p>
        </p:txBody>
      </p:sp>
      <p:sp>
        <p:nvSpPr>
          <p:cNvPr id="5" name="Rectangle 25"/>
          <p:cNvSpPr>
            <a:spLocks noGrp="1" noChangeArrowheads="1"/>
          </p:cNvSpPr>
          <p:nvPr>
            <p:ph type="ftr" sz="quarter" idx="11"/>
          </p:nvPr>
        </p:nvSpPr>
        <p:spPr>
          <a:ln/>
        </p:spPr>
        <p:txBody>
          <a:bodyPr/>
          <a:lstStyle>
            <a:lvl1pPr>
              <a:defRPr/>
            </a:lvl1pPr>
          </a:lstStyle>
          <a:p>
            <a:pPr>
              <a:defRPr/>
            </a:pPr>
            <a:endParaRPr lang="hu-HU"/>
          </a:p>
        </p:txBody>
      </p:sp>
      <p:sp>
        <p:nvSpPr>
          <p:cNvPr id="6" name="Rectangle 26"/>
          <p:cNvSpPr>
            <a:spLocks noGrp="1" noChangeArrowheads="1"/>
          </p:cNvSpPr>
          <p:nvPr>
            <p:ph type="sldNum" sz="quarter" idx="12"/>
          </p:nvPr>
        </p:nvSpPr>
        <p:spPr>
          <a:ln/>
        </p:spPr>
        <p:txBody>
          <a:bodyPr/>
          <a:lstStyle>
            <a:lvl1pPr>
              <a:defRPr/>
            </a:lvl1pPr>
          </a:lstStyle>
          <a:p>
            <a:pPr>
              <a:defRPr/>
            </a:pPr>
            <a:fld id="{6C208049-8768-4FE4-ABEF-1F6C13376749}" type="slidenum">
              <a:rPr lang="hu-HU"/>
              <a:pPr>
                <a:defRPr/>
              </a:pPr>
              <a:t>‹#›</a:t>
            </a:fld>
            <a:endParaRPr lang="hu-H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28600"/>
            <a:ext cx="2057400" cy="5867400"/>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28600"/>
            <a:ext cx="6019800" cy="58674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4"/>
          <p:cNvSpPr>
            <a:spLocks noGrp="1" noChangeArrowheads="1"/>
          </p:cNvSpPr>
          <p:nvPr>
            <p:ph type="dt" sz="half" idx="10"/>
          </p:nvPr>
        </p:nvSpPr>
        <p:spPr>
          <a:ln/>
        </p:spPr>
        <p:txBody>
          <a:bodyPr/>
          <a:lstStyle>
            <a:lvl1pPr>
              <a:defRPr/>
            </a:lvl1pPr>
          </a:lstStyle>
          <a:p>
            <a:pPr>
              <a:defRPr/>
            </a:pPr>
            <a:endParaRPr lang="hu-HU"/>
          </a:p>
        </p:txBody>
      </p:sp>
      <p:sp>
        <p:nvSpPr>
          <p:cNvPr id="5" name="Rectangle 25"/>
          <p:cNvSpPr>
            <a:spLocks noGrp="1" noChangeArrowheads="1"/>
          </p:cNvSpPr>
          <p:nvPr>
            <p:ph type="ftr" sz="quarter" idx="11"/>
          </p:nvPr>
        </p:nvSpPr>
        <p:spPr>
          <a:ln/>
        </p:spPr>
        <p:txBody>
          <a:bodyPr/>
          <a:lstStyle>
            <a:lvl1pPr>
              <a:defRPr/>
            </a:lvl1pPr>
          </a:lstStyle>
          <a:p>
            <a:pPr>
              <a:defRPr/>
            </a:pPr>
            <a:endParaRPr lang="hu-HU"/>
          </a:p>
        </p:txBody>
      </p:sp>
      <p:sp>
        <p:nvSpPr>
          <p:cNvPr id="6" name="Rectangle 26"/>
          <p:cNvSpPr>
            <a:spLocks noGrp="1" noChangeArrowheads="1"/>
          </p:cNvSpPr>
          <p:nvPr>
            <p:ph type="sldNum" sz="quarter" idx="12"/>
          </p:nvPr>
        </p:nvSpPr>
        <p:spPr>
          <a:ln/>
        </p:spPr>
        <p:txBody>
          <a:bodyPr/>
          <a:lstStyle>
            <a:lvl1pPr>
              <a:defRPr/>
            </a:lvl1pPr>
          </a:lstStyle>
          <a:p>
            <a:pPr>
              <a:defRPr/>
            </a:pPr>
            <a:fld id="{BC6922CB-D79E-4D91-8814-D0BCEAA2433F}" type="slidenum">
              <a:rPr lang="hu-HU"/>
              <a:pPr>
                <a:defRPr/>
              </a:pPr>
              <a:t>‹#›</a:t>
            </a:fld>
            <a:endParaRPr lang="hu-H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hu-HU"/>
            </a:p>
          </p:txBody>
        </p:sp>
        <p:sp>
          <p:nvSpPr>
            <p:cNvPr id="6"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p:spPr>
          <p:txBody>
            <a:bodyPr/>
            <a:lstStyle/>
            <a:p>
              <a:pPr>
                <a:defRPr/>
              </a:pPr>
              <a:endParaRPr lang="it-IT"/>
            </a:p>
          </p:txBody>
        </p:sp>
        <p:sp>
          <p:nvSpPr>
            <p:cNvPr id="7"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it-IT"/>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hu-HU"/>
            </a:p>
          </p:txBody>
        </p:sp>
        <p:sp>
          <p:nvSpPr>
            <p:cNvPr id="9" name="Freeform 7"/>
            <p:cNvSpPr>
              <a:spLocks/>
            </p:cNvSpPr>
            <p:nvPr userDrawn="1"/>
          </p:nvSpPr>
          <p:spPr bwMode="hidden">
            <a:xfrm>
              <a:off x="3599" y="2477"/>
              <a:ext cx="186" cy="120"/>
            </a:xfrm>
            <a:custGeom>
              <a:avLst/>
              <a:gdLst>
                <a:gd name="T0" fmla="*/ 186 w 185"/>
                <a:gd name="T1" fmla="*/ 0 h 120"/>
                <a:gd name="T2" fmla="*/ 186 w 185"/>
                <a:gd name="T3" fmla="*/ 6 h 120"/>
                <a:gd name="T4" fmla="*/ 186 w 185"/>
                <a:gd name="T5" fmla="*/ 18 h 120"/>
                <a:gd name="T6" fmla="*/ 186 w 185"/>
                <a:gd name="T7" fmla="*/ 36 h 120"/>
                <a:gd name="T8" fmla="*/ 180 w 185"/>
                <a:gd name="T9" fmla="*/ 54 h 120"/>
                <a:gd name="T10" fmla="*/ 162 w 185"/>
                <a:gd name="T11" fmla="*/ 72 h 120"/>
                <a:gd name="T12" fmla="*/ 138 w 185"/>
                <a:gd name="T13" fmla="*/ 96 h 120"/>
                <a:gd name="T14" fmla="*/ 10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6 w 185"/>
                <a:gd name="T29" fmla="*/ 0 h 120"/>
                <a:gd name="T30" fmla="*/ 18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w="9525">
              <a:noFill/>
              <a:round/>
              <a:headEnd/>
              <a:tailEnd/>
            </a:ln>
          </p:spPr>
          <p:txBody>
            <a:bodyPr/>
            <a:lstStyle/>
            <a:p>
              <a:pPr>
                <a:defRPr/>
              </a:pPr>
              <a:endParaRPr lang="it-IT"/>
            </a:p>
          </p:txBody>
        </p:sp>
        <p:sp>
          <p:nvSpPr>
            <p:cNvPr id="10"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w="9525">
              <a:noFill/>
              <a:round/>
              <a:headEnd/>
              <a:tailEnd/>
            </a:ln>
          </p:spPr>
          <p:txBody>
            <a:bodyPr/>
            <a:lstStyle/>
            <a:p>
              <a:pPr>
                <a:defRPr/>
              </a:pPr>
              <a:endParaRPr lang="it-IT"/>
            </a:p>
          </p:txBody>
        </p:sp>
        <p:sp>
          <p:nvSpPr>
            <p:cNvPr id="11"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8 w 526"/>
                <a:gd name="T17" fmla="*/ 179 h 275"/>
                <a:gd name="T18" fmla="*/ 210 w 526"/>
                <a:gd name="T19" fmla="*/ 143 h 275"/>
                <a:gd name="T20" fmla="*/ 252 w 526"/>
                <a:gd name="T21" fmla="*/ 120 h 275"/>
                <a:gd name="T22" fmla="*/ 300 w 526"/>
                <a:gd name="T23" fmla="*/ 96 h 275"/>
                <a:gd name="T24" fmla="*/ 395 w 526"/>
                <a:gd name="T25" fmla="*/ 48 h 275"/>
                <a:gd name="T26" fmla="*/ 444 w 526"/>
                <a:gd name="T27" fmla="*/ 30 h 275"/>
                <a:gd name="T28" fmla="*/ 480 w 526"/>
                <a:gd name="T29" fmla="*/ 12 h 275"/>
                <a:gd name="T30" fmla="*/ 504 w 526"/>
                <a:gd name="T31" fmla="*/ 6 h 275"/>
                <a:gd name="T32" fmla="*/ 522 w 526"/>
                <a:gd name="T33" fmla="*/ 0 h 275"/>
                <a:gd name="T34" fmla="*/ 528 w 526"/>
                <a:gd name="T35" fmla="*/ 0 h 275"/>
                <a:gd name="T36" fmla="*/ 522 w 526"/>
                <a:gd name="T37" fmla="*/ 6 h 275"/>
                <a:gd name="T38" fmla="*/ 510 w 526"/>
                <a:gd name="T39" fmla="*/ 12 h 275"/>
                <a:gd name="T40" fmla="*/ 486 w 526"/>
                <a:gd name="T41" fmla="*/ 24 h 275"/>
                <a:gd name="T42" fmla="*/ 462 w 526"/>
                <a:gd name="T43" fmla="*/ 42 h 275"/>
                <a:gd name="T44" fmla="*/ 438 w 526"/>
                <a:gd name="T45" fmla="*/ 54 h 275"/>
                <a:gd name="T46" fmla="*/ 395 w 526"/>
                <a:gd name="T47" fmla="*/ 78 h 275"/>
                <a:gd name="T48" fmla="*/ 341 w 526"/>
                <a:gd name="T49" fmla="*/ 108 h 275"/>
                <a:gd name="T50" fmla="*/ 27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w="9525">
              <a:noFill/>
              <a:round/>
              <a:headEnd/>
              <a:tailEnd/>
            </a:ln>
          </p:spPr>
          <p:txBody>
            <a:bodyPr/>
            <a:lstStyle/>
            <a:p>
              <a:pPr>
                <a:defRPr/>
              </a:pPr>
              <a:endParaRPr lang="it-IT"/>
            </a:p>
          </p:txBody>
        </p:sp>
        <p:sp>
          <p:nvSpPr>
            <p:cNvPr id="12"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1 w 718"/>
                <a:gd name="T17" fmla="*/ 228 h 306"/>
                <a:gd name="T18" fmla="*/ 127 w 718"/>
                <a:gd name="T19" fmla="*/ 228 h 306"/>
                <a:gd name="T20" fmla="*/ 145 w 718"/>
                <a:gd name="T21" fmla="*/ 222 h 306"/>
                <a:gd name="T22" fmla="*/ 169 w 718"/>
                <a:gd name="T23" fmla="*/ 216 h 306"/>
                <a:gd name="T24" fmla="*/ 199 w 718"/>
                <a:gd name="T25" fmla="*/ 204 h 306"/>
                <a:gd name="T26" fmla="*/ 276 w 718"/>
                <a:gd name="T27" fmla="*/ 180 h 306"/>
                <a:gd name="T28" fmla="*/ 373 w 718"/>
                <a:gd name="T29" fmla="*/ 156 h 306"/>
                <a:gd name="T30" fmla="*/ 463 w 718"/>
                <a:gd name="T31" fmla="*/ 126 h 306"/>
                <a:gd name="T32" fmla="*/ 546 w 718"/>
                <a:gd name="T33" fmla="*/ 102 h 306"/>
                <a:gd name="T34" fmla="*/ 576 w 718"/>
                <a:gd name="T35" fmla="*/ 90 h 306"/>
                <a:gd name="T36" fmla="*/ 607 w 718"/>
                <a:gd name="T37" fmla="*/ 84 h 306"/>
                <a:gd name="T38" fmla="*/ 625 w 718"/>
                <a:gd name="T39" fmla="*/ 78 h 306"/>
                <a:gd name="T40" fmla="*/ 631 w 718"/>
                <a:gd name="T41" fmla="*/ 72 h 306"/>
                <a:gd name="T42" fmla="*/ 637 w 718"/>
                <a:gd name="T43" fmla="*/ 66 h 306"/>
                <a:gd name="T44" fmla="*/ 655 w 718"/>
                <a:gd name="T45" fmla="*/ 60 h 306"/>
                <a:gd name="T46" fmla="*/ 697 w 718"/>
                <a:gd name="T47" fmla="*/ 30 h 306"/>
                <a:gd name="T48" fmla="*/ 715 w 718"/>
                <a:gd name="T49" fmla="*/ 18 h 306"/>
                <a:gd name="T50" fmla="*/ 721 w 718"/>
                <a:gd name="T51" fmla="*/ 6 h 306"/>
                <a:gd name="T52" fmla="*/ 715 w 718"/>
                <a:gd name="T53" fmla="*/ 0 h 306"/>
                <a:gd name="T54" fmla="*/ 691 w 718"/>
                <a:gd name="T55" fmla="*/ 0 h 306"/>
                <a:gd name="T56" fmla="*/ 631 w 718"/>
                <a:gd name="T57" fmla="*/ 0 h 306"/>
                <a:gd name="T58" fmla="*/ 582 w 718"/>
                <a:gd name="T59" fmla="*/ 0 h 306"/>
                <a:gd name="T60" fmla="*/ 546 w 718"/>
                <a:gd name="T61" fmla="*/ 0 h 306"/>
                <a:gd name="T62" fmla="*/ 516 w 718"/>
                <a:gd name="T63" fmla="*/ 18 h 306"/>
                <a:gd name="T64" fmla="*/ 487 w 718"/>
                <a:gd name="T65" fmla="*/ 42 h 306"/>
                <a:gd name="T66" fmla="*/ 469 w 718"/>
                <a:gd name="T67" fmla="*/ 54 h 306"/>
                <a:gd name="T68" fmla="*/ 451 w 718"/>
                <a:gd name="T69" fmla="*/ 60 h 306"/>
                <a:gd name="T70" fmla="*/ 427 w 718"/>
                <a:gd name="T71" fmla="*/ 60 h 306"/>
                <a:gd name="T72" fmla="*/ 391 w 718"/>
                <a:gd name="T73" fmla="*/ 66 h 306"/>
                <a:gd name="T74" fmla="*/ 348 w 718"/>
                <a:gd name="T75" fmla="*/ 84 h 306"/>
                <a:gd name="T76" fmla="*/ 312 w 718"/>
                <a:gd name="T77" fmla="*/ 108 h 306"/>
                <a:gd name="T78" fmla="*/ 288 w 718"/>
                <a:gd name="T79" fmla="*/ 126 h 306"/>
                <a:gd name="T80" fmla="*/ 276 w 718"/>
                <a:gd name="T81" fmla="*/ 132 h 306"/>
                <a:gd name="T82" fmla="*/ 258 w 718"/>
                <a:gd name="T83" fmla="*/ 138 h 306"/>
                <a:gd name="T84" fmla="*/ 222 w 718"/>
                <a:gd name="T85" fmla="*/ 138 h 306"/>
                <a:gd name="T86" fmla="*/ 187 w 718"/>
                <a:gd name="T87" fmla="*/ 138 h 306"/>
                <a:gd name="T88" fmla="*/ 181 w 718"/>
                <a:gd name="T89" fmla="*/ 138 h 306"/>
                <a:gd name="T90" fmla="*/ 17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w="9525">
              <a:noFill/>
              <a:round/>
              <a:headEnd/>
              <a:tailEnd/>
            </a:ln>
          </p:spPr>
          <p:txBody>
            <a:bodyPr/>
            <a:lstStyle/>
            <a:p>
              <a:pPr>
                <a:defRPr/>
              </a:pPr>
              <a:endParaRPr lang="it-IT"/>
            </a:p>
          </p:txBody>
        </p:sp>
        <p:sp>
          <p:nvSpPr>
            <p:cNvPr id="13" name="Freeform 11"/>
            <p:cNvSpPr>
              <a:spLocks/>
            </p:cNvSpPr>
            <p:nvPr userDrawn="1"/>
          </p:nvSpPr>
          <p:spPr bwMode="hidden">
            <a:xfrm>
              <a:off x="3358" y="1890"/>
              <a:ext cx="2400" cy="881"/>
            </a:xfrm>
            <a:custGeom>
              <a:avLst/>
              <a:gdLst>
                <a:gd name="T0" fmla="*/ 2238 w 2392"/>
                <a:gd name="T1" fmla="*/ 54 h 881"/>
                <a:gd name="T2" fmla="*/ 2196 w 2392"/>
                <a:gd name="T3" fmla="*/ 54 h 881"/>
                <a:gd name="T4" fmla="*/ 2154 w 2392"/>
                <a:gd name="T5" fmla="*/ 66 h 881"/>
                <a:gd name="T6" fmla="*/ 2028 w 2392"/>
                <a:gd name="T7" fmla="*/ 101 h 881"/>
                <a:gd name="T8" fmla="*/ 1963 w 2392"/>
                <a:gd name="T9" fmla="*/ 119 h 881"/>
                <a:gd name="T10" fmla="*/ 1866 w 2392"/>
                <a:gd name="T11" fmla="*/ 167 h 881"/>
                <a:gd name="T12" fmla="*/ 1842 w 2392"/>
                <a:gd name="T13" fmla="*/ 245 h 881"/>
                <a:gd name="T14" fmla="*/ 1848 w 2392"/>
                <a:gd name="T15" fmla="*/ 305 h 881"/>
                <a:gd name="T16" fmla="*/ 1764 w 2392"/>
                <a:gd name="T17" fmla="*/ 317 h 881"/>
                <a:gd name="T18" fmla="*/ 1602 w 2392"/>
                <a:gd name="T19" fmla="*/ 263 h 881"/>
                <a:gd name="T20" fmla="*/ 1512 w 2392"/>
                <a:gd name="T21" fmla="*/ 257 h 881"/>
                <a:gd name="T22" fmla="*/ 1404 w 2392"/>
                <a:gd name="T23" fmla="*/ 311 h 881"/>
                <a:gd name="T24" fmla="*/ 1338 w 2392"/>
                <a:gd name="T25" fmla="*/ 353 h 881"/>
                <a:gd name="T26" fmla="*/ 1314 w 2392"/>
                <a:gd name="T27" fmla="*/ 359 h 881"/>
                <a:gd name="T28" fmla="*/ 1218 w 2392"/>
                <a:gd name="T29" fmla="*/ 371 h 881"/>
                <a:gd name="T30" fmla="*/ 1164 w 2392"/>
                <a:gd name="T31" fmla="*/ 365 h 881"/>
                <a:gd name="T32" fmla="*/ 1057 w 2392"/>
                <a:gd name="T33" fmla="*/ 371 h 881"/>
                <a:gd name="T34" fmla="*/ 960 w 2392"/>
                <a:gd name="T35" fmla="*/ 383 h 881"/>
                <a:gd name="T36" fmla="*/ 924 w 2392"/>
                <a:gd name="T37" fmla="*/ 401 h 881"/>
                <a:gd name="T38" fmla="*/ 822 w 2392"/>
                <a:gd name="T39" fmla="*/ 419 h 881"/>
                <a:gd name="T40" fmla="*/ 781 w 2392"/>
                <a:gd name="T41" fmla="*/ 419 h 881"/>
                <a:gd name="T42" fmla="*/ 666 w 2392"/>
                <a:gd name="T43" fmla="*/ 437 h 881"/>
                <a:gd name="T44" fmla="*/ 600 w 2392"/>
                <a:gd name="T45" fmla="*/ 473 h 881"/>
                <a:gd name="T46" fmla="*/ 505 w 2392"/>
                <a:gd name="T47" fmla="*/ 467 h 881"/>
                <a:gd name="T48" fmla="*/ 432 w 2392"/>
                <a:gd name="T49" fmla="*/ 491 h 881"/>
                <a:gd name="T50" fmla="*/ 414 w 2392"/>
                <a:gd name="T51" fmla="*/ 539 h 881"/>
                <a:gd name="T52" fmla="*/ 348 w 2392"/>
                <a:gd name="T53" fmla="*/ 569 h 881"/>
                <a:gd name="T54" fmla="*/ 223 w 2392"/>
                <a:gd name="T55" fmla="*/ 599 h 881"/>
                <a:gd name="T56" fmla="*/ 138 w 2392"/>
                <a:gd name="T57" fmla="*/ 647 h 881"/>
                <a:gd name="T58" fmla="*/ 108 w 2392"/>
                <a:gd name="T59" fmla="*/ 659 h 881"/>
                <a:gd name="T60" fmla="*/ 0 w 2392"/>
                <a:gd name="T61" fmla="*/ 671 h 881"/>
                <a:gd name="T62" fmla="*/ 84 w 2392"/>
                <a:gd name="T63" fmla="*/ 695 h 881"/>
                <a:gd name="T64" fmla="*/ 264 w 2392"/>
                <a:gd name="T65" fmla="*/ 653 h 881"/>
                <a:gd name="T66" fmla="*/ 475 w 2392"/>
                <a:gd name="T67" fmla="*/ 569 h 881"/>
                <a:gd name="T68" fmla="*/ 570 w 2392"/>
                <a:gd name="T69" fmla="*/ 521 h 881"/>
                <a:gd name="T70" fmla="*/ 648 w 2392"/>
                <a:gd name="T71" fmla="*/ 515 h 881"/>
                <a:gd name="T72" fmla="*/ 876 w 2392"/>
                <a:gd name="T73" fmla="*/ 461 h 881"/>
                <a:gd name="T74" fmla="*/ 1152 w 2392"/>
                <a:gd name="T75" fmla="*/ 425 h 881"/>
                <a:gd name="T76" fmla="*/ 1296 w 2392"/>
                <a:gd name="T77" fmla="*/ 461 h 881"/>
                <a:gd name="T78" fmla="*/ 1422 w 2392"/>
                <a:gd name="T79" fmla="*/ 533 h 881"/>
                <a:gd name="T80" fmla="*/ 1440 w 2392"/>
                <a:gd name="T81" fmla="*/ 617 h 881"/>
                <a:gd name="T82" fmla="*/ 1381 w 2392"/>
                <a:gd name="T83" fmla="*/ 653 h 881"/>
                <a:gd name="T84" fmla="*/ 1230 w 2392"/>
                <a:gd name="T85" fmla="*/ 701 h 881"/>
                <a:gd name="T86" fmla="*/ 1116 w 2392"/>
                <a:gd name="T87" fmla="*/ 755 h 881"/>
                <a:gd name="T88" fmla="*/ 1069 w 2392"/>
                <a:gd name="T89" fmla="*/ 809 h 881"/>
                <a:gd name="T90" fmla="*/ 1081 w 2392"/>
                <a:gd name="T91" fmla="*/ 869 h 881"/>
                <a:gd name="T92" fmla="*/ 1110 w 2392"/>
                <a:gd name="T93" fmla="*/ 881 h 881"/>
                <a:gd name="T94" fmla="*/ 1212 w 2392"/>
                <a:gd name="T95" fmla="*/ 869 h 881"/>
                <a:gd name="T96" fmla="*/ 1393 w 2392"/>
                <a:gd name="T97" fmla="*/ 857 h 881"/>
                <a:gd name="T98" fmla="*/ 1446 w 2392"/>
                <a:gd name="T99" fmla="*/ 851 h 881"/>
                <a:gd name="T100" fmla="*/ 1488 w 2392"/>
                <a:gd name="T101" fmla="*/ 833 h 881"/>
                <a:gd name="T102" fmla="*/ 1681 w 2392"/>
                <a:gd name="T103" fmla="*/ 743 h 881"/>
                <a:gd name="T104" fmla="*/ 1812 w 2392"/>
                <a:gd name="T105" fmla="*/ 689 h 881"/>
                <a:gd name="T106" fmla="*/ 1890 w 2392"/>
                <a:gd name="T107" fmla="*/ 581 h 881"/>
                <a:gd name="T108" fmla="*/ 2046 w 2392"/>
                <a:gd name="T109" fmla="*/ 389 h 881"/>
                <a:gd name="T110" fmla="*/ 2214 w 2392"/>
                <a:gd name="T111" fmla="*/ 269 h 881"/>
                <a:gd name="T112" fmla="*/ 2257 w 2392"/>
                <a:gd name="T113" fmla="*/ 239 h 881"/>
                <a:gd name="T114" fmla="*/ 2400 w 2392"/>
                <a:gd name="T115" fmla="*/ 0 h 881"/>
                <a:gd name="T116" fmla="*/ 231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w="9525">
              <a:noFill/>
              <a:round/>
              <a:headEnd/>
              <a:tailEnd/>
            </a:ln>
          </p:spPr>
          <p:txBody>
            <a:bodyPr/>
            <a:lstStyle/>
            <a:p>
              <a:pPr>
                <a:defRPr/>
              </a:pPr>
              <a:endParaRPr lang="it-IT"/>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hu-HU"/>
            </a:p>
          </p:txBody>
        </p:sp>
        <p:sp>
          <p:nvSpPr>
            <p:cNvPr id="15"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w="9525">
              <a:noFill/>
              <a:round/>
              <a:headEnd/>
              <a:tailEnd/>
            </a:ln>
          </p:spPr>
          <p:txBody>
            <a:bodyPr/>
            <a:lstStyle/>
            <a:p>
              <a:pPr>
                <a:defRPr/>
              </a:pPr>
              <a:endParaRPr lang="it-IT"/>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hu-HU"/>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hu-HU"/>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hu-HU"/>
            </a:p>
          </p:txBody>
        </p:sp>
        <p:sp>
          <p:nvSpPr>
            <p:cNvPr id="19"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it-IT"/>
            </a:p>
          </p:txBody>
        </p:sp>
      </p:grpSp>
      <p:sp>
        <p:nvSpPr>
          <p:cNvPr id="73746"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hu-HU"/>
              <a:t>Mintacím szerkesztése</a:t>
            </a:r>
          </a:p>
        </p:txBody>
      </p:sp>
      <p:sp>
        <p:nvSpPr>
          <p:cNvPr id="73747"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hu-HU"/>
              <a:t>Alcím mintájának szerkesztése</a:t>
            </a:r>
          </a:p>
        </p:txBody>
      </p:sp>
      <p:sp>
        <p:nvSpPr>
          <p:cNvPr id="20" name="Rectangle 20"/>
          <p:cNvSpPr>
            <a:spLocks noGrp="1" noChangeArrowheads="1"/>
          </p:cNvSpPr>
          <p:nvPr>
            <p:ph type="dt" sz="quarter" idx="10"/>
          </p:nvPr>
        </p:nvSpPr>
        <p:spPr/>
        <p:txBody>
          <a:bodyPr/>
          <a:lstStyle>
            <a:lvl1pPr>
              <a:defRPr/>
            </a:lvl1pPr>
          </a:lstStyle>
          <a:p>
            <a:pPr>
              <a:defRPr/>
            </a:pPr>
            <a:endParaRPr lang="hu-HU"/>
          </a:p>
        </p:txBody>
      </p:sp>
      <p:sp>
        <p:nvSpPr>
          <p:cNvPr id="21" name="Rectangle 21"/>
          <p:cNvSpPr>
            <a:spLocks noGrp="1" noChangeArrowheads="1"/>
          </p:cNvSpPr>
          <p:nvPr>
            <p:ph type="ftr" sz="quarter" idx="11"/>
          </p:nvPr>
        </p:nvSpPr>
        <p:spPr/>
        <p:txBody>
          <a:bodyPr/>
          <a:lstStyle>
            <a:lvl1pPr>
              <a:defRPr/>
            </a:lvl1pPr>
          </a:lstStyle>
          <a:p>
            <a:pPr>
              <a:defRPr/>
            </a:pPr>
            <a:endParaRPr lang="hu-HU"/>
          </a:p>
        </p:txBody>
      </p:sp>
      <p:sp>
        <p:nvSpPr>
          <p:cNvPr id="22" name="Rectangle 22"/>
          <p:cNvSpPr>
            <a:spLocks noGrp="1" noChangeArrowheads="1"/>
          </p:cNvSpPr>
          <p:nvPr>
            <p:ph type="sldNum" sz="quarter" idx="12"/>
          </p:nvPr>
        </p:nvSpPr>
        <p:spPr/>
        <p:txBody>
          <a:bodyPr/>
          <a:lstStyle>
            <a:lvl1pPr>
              <a:defRPr/>
            </a:lvl1pPr>
          </a:lstStyle>
          <a:p>
            <a:pPr>
              <a:defRPr/>
            </a:pPr>
            <a:fld id="{ED39AC21-816F-447B-8C4F-90876A47EA51}" type="slidenum">
              <a:rPr lang="hu-HU"/>
              <a:pPr>
                <a:defRPr/>
              </a:pPr>
              <a:t>‹#›</a:t>
            </a:fld>
            <a:endParaRPr lang="hu-HU"/>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19"/>
          <p:cNvSpPr>
            <a:spLocks noGrp="1" noChangeArrowheads="1"/>
          </p:cNvSpPr>
          <p:nvPr>
            <p:ph type="dt" sz="half" idx="10"/>
          </p:nvPr>
        </p:nvSpPr>
        <p:spPr>
          <a:ln/>
        </p:spPr>
        <p:txBody>
          <a:bodyPr/>
          <a:lstStyle>
            <a:lvl1pPr>
              <a:defRPr/>
            </a:lvl1pPr>
          </a:lstStyle>
          <a:p>
            <a:pPr>
              <a:defRPr/>
            </a:pPr>
            <a:endParaRPr lang="hu-HU"/>
          </a:p>
        </p:txBody>
      </p:sp>
      <p:sp>
        <p:nvSpPr>
          <p:cNvPr id="5" name="Rectangle 20"/>
          <p:cNvSpPr>
            <a:spLocks noGrp="1" noChangeArrowheads="1"/>
          </p:cNvSpPr>
          <p:nvPr>
            <p:ph type="ftr" sz="quarter" idx="11"/>
          </p:nvPr>
        </p:nvSpPr>
        <p:spPr>
          <a:ln/>
        </p:spPr>
        <p:txBody>
          <a:bodyPr/>
          <a:lstStyle>
            <a:lvl1pPr>
              <a:defRPr/>
            </a:lvl1pPr>
          </a:lstStyle>
          <a:p>
            <a:pPr>
              <a:defRPr/>
            </a:pPr>
            <a:endParaRPr lang="hu-HU"/>
          </a:p>
        </p:txBody>
      </p:sp>
      <p:sp>
        <p:nvSpPr>
          <p:cNvPr id="6" name="Rectangle 21"/>
          <p:cNvSpPr>
            <a:spLocks noGrp="1" noChangeArrowheads="1"/>
          </p:cNvSpPr>
          <p:nvPr>
            <p:ph type="sldNum" sz="quarter" idx="12"/>
          </p:nvPr>
        </p:nvSpPr>
        <p:spPr>
          <a:ln/>
        </p:spPr>
        <p:txBody>
          <a:bodyPr/>
          <a:lstStyle>
            <a:lvl1pPr>
              <a:defRPr/>
            </a:lvl1pPr>
          </a:lstStyle>
          <a:p>
            <a:pPr>
              <a:defRPr/>
            </a:pPr>
            <a:fld id="{A9DFC9AC-56F9-4AC8-BA20-266642AFDC2E}" type="slidenum">
              <a:rPr lang="hu-HU"/>
              <a:pPr>
                <a:defRPr/>
              </a:pPr>
              <a:t>‹#›</a:t>
            </a:fld>
            <a:endParaRPr lang="hu-HU"/>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19"/>
          <p:cNvSpPr>
            <a:spLocks noGrp="1" noChangeArrowheads="1"/>
          </p:cNvSpPr>
          <p:nvPr>
            <p:ph type="dt" sz="half" idx="10"/>
          </p:nvPr>
        </p:nvSpPr>
        <p:spPr>
          <a:ln/>
        </p:spPr>
        <p:txBody>
          <a:bodyPr/>
          <a:lstStyle>
            <a:lvl1pPr>
              <a:defRPr/>
            </a:lvl1pPr>
          </a:lstStyle>
          <a:p>
            <a:pPr>
              <a:defRPr/>
            </a:pPr>
            <a:endParaRPr lang="hu-HU"/>
          </a:p>
        </p:txBody>
      </p:sp>
      <p:sp>
        <p:nvSpPr>
          <p:cNvPr id="5" name="Rectangle 20"/>
          <p:cNvSpPr>
            <a:spLocks noGrp="1" noChangeArrowheads="1"/>
          </p:cNvSpPr>
          <p:nvPr>
            <p:ph type="ftr" sz="quarter" idx="11"/>
          </p:nvPr>
        </p:nvSpPr>
        <p:spPr>
          <a:ln/>
        </p:spPr>
        <p:txBody>
          <a:bodyPr/>
          <a:lstStyle>
            <a:lvl1pPr>
              <a:defRPr/>
            </a:lvl1pPr>
          </a:lstStyle>
          <a:p>
            <a:pPr>
              <a:defRPr/>
            </a:pPr>
            <a:endParaRPr lang="hu-HU"/>
          </a:p>
        </p:txBody>
      </p:sp>
      <p:sp>
        <p:nvSpPr>
          <p:cNvPr id="6" name="Rectangle 21"/>
          <p:cNvSpPr>
            <a:spLocks noGrp="1" noChangeArrowheads="1"/>
          </p:cNvSpPr>
          <p:nvPr>
            <p:ph type="sldNum" sz="quarter" idx="12"/>
          </p:nvPr>
        </p:nvSpPr>
        <p:spPr>
          <a:ln/>
        </p:spPr>
        <p:txBody>
          <a:bodyPr/>
          <a:lstStyle>
            <a:lvl1pPr>
              <a:defRPr/>
            </a:lvl1pPr>
          </a:lstStyle>
          <a:p>
            <a:pPr>
              <a:defRPr/>
            </a:pPr>
            <a:fld id="{F875038F-F075-495E-9CEA-B007A8DB7585}" type="slidenum">
              <a:rPr lang="hu-HU"/>
              <a:pPr>
                <a:defRPr/>
              </a:pPr>
              <a:t>‹#›</a:t>
            </a:fld>
            <a:endParaRPr lang="hu-HU"/>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19"/>
          <p:cNvSpPr>
            <a:spLocks noGrp="1" noChangeArrowheads="1"/>
          </p:cNvSpPr>
          <p:nvPr>
            <p:ph type="dt" sz="half" idx="10"/>
          </p:nvPr>
        </p:nvSpPr>
        <p:spPr>
          <a:ln/>
        </p:spPr>
        <p:txBody>
          <a:bodyPr/>
          <a:lstStyle>
            <a:lvl1pPr>
              <a:defRPr/>
            </a:lvl1pPr>
          </a:lstStyle>
          <a:p>
            <a:pPr>
              <a:defRPr/>
            </a:pPr>
            <a:endParaRPr lang="hu-HU"/>
          </a:p>
        </p:txBody>
      </p:sp>
      <p:sp>
        <p:nvSpPr>
          <p:cNvPr id="6" name="Rectangle 20"/>
          <p:cNvSpPr>
            <a:spLocks noGrp="1" noChangeArrowheads="1"/>
          </p:cNvSpPr>
          <p:nvPr>
            <p:ph type="ftr" sz="quarter" idx="11"/>
          </p:nvPr>
        </p:nvSpPr>
        <p:spPr>
          <a:ln/>
        </p:spPr>
        <p:txBody>
          <a:bodyPr/>
          <a:lstStyle>
            <a:lvl1pPr>
              <a:defRPr/>
            </a:lvl1pPr>
          </a:lstStyle>
          <a:p>
            <a:pPr>
              <a:defRPr/>
            </a:pPr>
            <a:endParaRPr lang="hu-HU"/>
          </a:p>
        </p:txBody>
      </p:sp>
      <p:sp>
        <p:nvSpPr>
          <p:cNvPr id="7" name="Rectangle 21"/>
          <p:cNvSpPr>
            <a:spLocks noGrp="1" noChangeArrowheads="1"/>
          </p:cNvSpPr>
          <p:nvPr>
            <p:ph type="sldNum" sz="quarter" idx="12"/>
          </p:nvPr>
        </p:nvSpPr>
        <p:spPr>
          <a:ln/>
        </p:spPr>
        <p:txBody>
          <a:bodyPr/>
          <a:lstStyle>
            <a:lvl1pPr>
              <a:defRPr/>
            </a:lvl1pPr>
          </a:lstStyle>
          <a:p>
            <a:pPr>
              <a:defRPr/>
            </a:pPr>
            <a:fld id="{40A4C4EE-73FC-489F-AD1D-9249EEFD1B9F}"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11"/>
          <p:cNvSpPr>
            <a:spLocks noGrp="1" noChangeArrowheads="1"/>
          </p:cNvSpPr>
          <p:nvPr>
            <p:ph type="dt" sz="half" idx="10"/>
          </p:nvPr>
        </p:nvSpPr>
        <p:spPr>
          <a:ln/>
        </p:spPr>
        <p:txBody>
          <a:bodyPr/>
          <a:lstStyle>
            <a:lvl1pPr>
              <a:defRPr/>
            </a:lvl1pPr>
          </a:lstStyle>
          <a:p>
            <a:pPr>
              <a:defRPr/>
            </a:pPr>
            <a:endParaRPr lang="hu-HU"/>
          </a:p>
        </p:txBody>
      </p:sp>
      <p:sp>
        <p:nvSpPr>
          <p:cNvPr id="4" name="Rectangle 12"/>
          <p:cNvSpPr>
            <a:spLocks noGrp="1" noChangeArrowheads="1"/>
          </p:cNvSpPr>
          <p:nvPr>
            <p:ph type="ftr" sz="quarter" idx="11"/>
          </p:nvPr>
        </p:nvSpPr>
        <p:spPr>
          <a:ln/>
        </p:spPr>
        <p:txBody>
          <a:bodyPr/>
          <a:lstStyle>
            <a:lvl1pPr>
              <a:defRPr/>
            </a:lvl1pPr>
          </a:lstStyle>
          <a:p>
            <a:pPr>
              <a:defRPr/>
            </a:pPr>
            <a:endParaRPr lang="hu-HU"/>
          </a:p>
        </p:txBody>
      </p:sp>
      <p:sp>
        <p:nvSpPr>
          <p:cNvPr id="5" name="Rectangle 13"/>
          <p:cNvSpPr>
            <a:spLocks noGrp="1" noChangeArrowheads="1"/>
          </p:cNvSpPr>
          <p:nvPr>
            <p:ph type="sldNum" sz="quarter" idx="12"/>
          </p:nvPr>
        </p:nvSpPr>
        <p:spPr>
          <a:ln/>
        </p:spPr>
        <p:txBody>
          <a:bodyPr/>
          <a:lstStyle>
            <a:lvl1pPr>
              <a:defRPr/>
            </a:lvl1pPr>
          </a:lstStyle>
          <a:p>
            <a:pPr>
              <a:defRPr/>
            </a:pPr>
            <a:fld id="{C56995D0-7893-4D46-A03F-A54235871AF3}" type="slidenum">
              <a:rPr lang="hu-HU"/>
              <a:pPr>
                <a:defRPr/>
              </a:pPr>
              <a:t>‹#›</a:t>
            </a:fld>
            <a:endParaRPr lang="hu-HU"/>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19"/>
          <p:cNvSpPr>
            <a:spLocks noGrp="1" noChangeArrowheads="1"/>
          </p:cNvSpPr>
          <p:nvPr>
            <p:ph type="dt" sz="half" idx="10"/>
          </p:nvPr>
        </p:nvSpPr>
        <p:spPr>
          <a:ln/>
        </p:spPr>
        <p:txBody>
          <a:bodyPr/>
          <a:lstStyle>
            <a:lvl1pPr>
              <a:defRPr/>
            </a:lvl1pPr>
          </a:lstStyle>
          <a:p>
            <a:pPr>
              <a:defRPr/>
            </a:pPr>
            <a:endParaRPr lang="hu-HU"/>
          </a:p>
        </p:txBody>
      </p:sp>
      <p:sp>
        <p:nvSpPr>
          <p:cNvPr id="8" name="Rectangle 20"/>
          <p:cNvSpPr>
            <a:spLocks noGrp="1" noChangeArrowheads="1"/>
          </p:cNvSpPr>
          <p:nvPr>
            <p:ph type="ftr" sz="quarter" idx="11"/>
          </p:nvPr>
        </p:nvSpPr>
        <p:spPr>
          <a:ln/>
        </p:spPr>
        <p:txBody>
          <a:bodyPr/>
          <a:lstStyle>
            <a:lvl1pPr>
              <a:defRPr/>
            </a:lvl1pPr>
          </a:lstStyle>
          <a:p>
            <a:pPr>
              <a:defRPr/>
            </a:pPr>
            <a:endParaRPr lang="hu-HU"/>
          </a:p>
        </p:txBody>
      </p:sp>
      <p:sp>
        <p:nvSpPr>
          <p:cNvPr id="9" name="Rectangle 21"/>
          <p:cNvSpPr>
            <a:spLocks noGrp="1" noChangeArrowheads="1"/>
          </p:cNvSpPr>
          <p:nvPr>
            <p:ph type="sldNum" sz="quarter" idx="12"/>
          </p:nvPr>
        </p:nvSpPr>
        <p:spPr>
          <a:ln/>
        </p:spPr>
        <p:txBody>
          <a:bodyPr/>
          <a:lstStyle>
            <a:lvl1pPr>
              <a:defRPr/>
            </a:lvl1pPr>
          </a:lstStyle>
          <a:p>
            <a:pPr>
              <a:defRPr/>
            </a:pPr>
            <a:fld id="{495EF7C2-D2E3-49D0-A831-7701272FD7A9}" type="slidenum">
              <a:rPr lang="hu-HU"/>
              <a:pPr>
                <a:defRPr/>
              </a:pPr>
              <a:t>‹#›</a:t>
            </a:fld>
            <a:endParaRPr lang="hu-H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19"/>
          <p:cNvSpPr>
            <a:spLocks noGrp="1" noChangeArrowheads="1"/>
          </p:cNvSpPr>
          <p:nvPr>
            <p:ph type="dt" sz="half" idx="10"/>
          </p:nvPr>
        </p:nvSpPr>
        <p:spPr>
          <a:ln/>
        </p:spPr>
        <p:txBody>
          <a:bodyPr/>
          <a:lstStyle>
            <a:lvl1pPr>
              <a:defRPr/>
            </a:lvl1pPr>
          </a:lstStyle>
          <a:p>
            <a:pPr>
              <a:defRPr/>
            </a:pPr>
            <a:endParaRPr lang="hu-HU"/>
          </a:p>
        </p:txBody>
      </p:sp>
      <p:sp>
        <p:nvSpPr>
          <p:cNvPr id="4" name="Rectangle 20"/>
          <p:cNvSpPr>
            <a:spLocks noGrp="1" noChangeArrowheads="1"/>
          </p:cNvSpPr>
          <p:nvPr>
            <p:ph type="ftr" sz="quarter" idx="11"/>
          </p:nvPr>
        </p:nvSpPr>
        <p:spPr>
          <a:ln/>
        </p:spPr>
        <p:txBody>
          <a:bodyPr/>
          <a:lstStyle>
            <a:lvl1pPr>
              <a:defRPr/>
            </a:lvl1pPr>
          </a:lstStyle>
          <a:p>
            <a:pPr>
              <a:defRPr/>
            </a:pPr>
            <a:endParaRPr lang="hu-HU"/>
          </a:p>
        </p:txBody>
      </p:sp>
      <p:sp>
        <p:nvSpPr>
          <p:cNvPr id="5" name="Rectangle 21"/>
          <p:cNvSpPr>
            <a:spLocks noGrp="1" noChangeArrowheads="1"/>
          </p:cNvSpPr>
          <p:nvPr>
            <p:ph type="sldNum" sz="quarter" idx="12"/>
          </p:nvPr>
        </p:nvSpPr>
        <p:spPr>
          <a:ln/>
        </p:spPr>
        <p:txBody>
          <a:bodyPr/>
          <a:lstStyle>
            <a:lvl1pPr>
              <a:defRPr/>
            </a:lvl1pPr>
          </a:lstStyle>
          <a:p>
            <a:pPr>
              <a:defRPr/>
            </a:pPr>
            <a:fld id="{755F0444-3550-4EAA-8343-6164D51AC115}" type="slidenum">
              <a:rPr lang="hu-HU"/>
              <a:pPr>
                <a:defRPr/>
              </a:pPr>
              <a:t>‹#›</a:t>
            </a:fld>
            <a:endParaRPr lang="hu-H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hu-HU"/>
          </a:p>
        </p:txBody>
      </p:sp>
      <p:sp>
        <p:nvSpPr>
          <p:cNvPr id="3" name="Rectangle 20"/>
          <p:cNvSpPr>
            <a:spLocks noGrp="1" noChangeArrowheads="1"/>
          </p:cNvSpPr>
          <p:nvPr>
            <p:ph type="ftr" sz="quarter" idx="11"/>
          </p:nvPr>
        </p:nvSpPr>
        <p:spPr>
          <a:ln/>
        </p:spPr>
        <p:txBody>
          <a:bodyPr/>
          <a:lstStyle>
            <a:lvl1pPr>
              <a:defRPr/>
            </a:lvl1pPr>
          </a:lstStyle>
          <a:p>
            <a:pPr>
              <a:defRPr/>
            </a:pPr>
            <a:endParaRPr lang="hu-HU"/>
          </a:p>
        </p:txBody>
      </p:sp>
      <p:sp>
        <p:nvSpPr>
          <p:cNvPr id="4" name="Rectangle 21"/>
          <p:cNvSpPr>
            <a:spLocks noGrp="1" noChangeArrowheads="1"/>
          </p:cNvSpPr>
          <p:nvPr>
            <p:ph type="sldNum" sz="quarter" idx="12"/>
          </p:nvPr>
        </p:nvSpPr>
        <p:spPr>
          <a:ln/>
        </p:spPr>
        <p:txBody>
          <a:bodyPr/>
          <a:lstStyle>
            <a:lvl1pPr>
              <a:defRPr/>
            </a:lvl1pPr>
          </a:lstStyle>
          <a:p>
            <a:pPr>
              <a:defRPr/>
            </a:pPr>
            <a:fld id="{2305D549-814F-44C0-8DCD-A4D310987ADD}" type="slidenum">
              <a:rPr lang="hu-HU"/>
              <a:pPr>
                <a:defRPr/>
              </a:pPr>
              <a:t>‹#›</a:t>
            </a:fld>
            <a:endParaRPr lang="hu-H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19"/>
          <p:cNvSpPr>
            <a:spLocks noGrp="1" noChangeArrowheads="1"/>
          </p:cNvSpPr>
          <p:nvPr>
            <p:ph type="dt" sz="half" idx="10"/>
          </p:nvPr>
        </p:nvSpPr>
        <p:spPr>
          <a:ln/>
        </p:spPr>
        <p:txBody>
          <a:bodyPr/>
          <a:lstStyle>
            <a:lvl1pPr>
              <a:defRPr/>
            </a:lvl1pPr>
          </a:lstStyle>
          <a:p>
            <a:pPr>
              <a:defRPr/>
            </a:pPr>
            <a:endParaRPr lang="hu-HU"/>
          </a:p>
        </p:txBody>
      </p:sp>
      <p:sp>
        <p:nvSpPr>
          <p:cNvPr id="6" name="Rectangle 20"/>
          <p:cNvSpPr>
            <a:spLocks noGrp="1" noChangeArrowheads="1"/>
          </p:cNvSpPr>
          <p:nvPr>
            <p:ph type="ftr" sz="quarter" idx="11"/>
          </p:nvPr>
        </p:nvSpPr>
        <p:spPr>
          <a:ln/>
        </p:spPr>
        <p:txBody>
          <a:bodyPr/>
          <a:lstStyle>
            <a:lvl1pPr>
              <a:defRPr/>
            </a:lvl1pPr>
          </a:lstStyle>
          <a:p>
            <a:pPr>
              <a:defRPr/>
            </a:pPr>
            <a:endParaRPr lang="hu-HU"/>
          </a:p>
        </p:txBody>
      </p:sp>
      <p:sp>
        <p:nvSpPr>
          <p:cNvPr id="7" name="Rectangle 21"/>
          <p:cNvSpPr>
            <a:spLocks noGrp="1" noChangeArrowheads="1"/>
          </p:cNvSpPr>
          <p:nvPr>
            <p:ph type="sldNum" sz="quarter" idx="12"/>
          </p:nvPr>
        </p:nvSpPr>
        <p:spPr>
          <a:ln/>
        </p:spPr>
        <p:txBody>
          <a:bodyPr/>
          <a:lstStyle>
            <a:lvl1pPr>
              <a:defRPr/>
            </a:lvl1pPr>
          </a:lstStyle>
          <a:p>
            <a:pPr>
              <a:defRPr/>
            </a:pPr>
            <a:fld id="{22407D61-8B00-4C39-9D2F-3B1F720CA524}" type="slidenum">
              <a:rPr lang="hu-HU"/>
              <a:pPr>
                <a:defRPr/>
              </a:pPr>
              <a:t>‹#›</a:t>
            </a:fld>
            <a:endParaRPr lang="hu-HU"/>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19"/>
          <p:cNvSpPr>
            <a:spLocks noGrp="1" noChangeArrowheads="1"/>
          </p:cNvSpPr>
          <p:nvPr>
            <p:ph type="dt" sz="half" idx="10"/>
          </p:nvPr>
        </p:nvSpPr>
        <p:spPr>
          <a:ln/>
        </p:spPr>
        <p:txBody>
          <a:bodyPr/>
          <a:lstStyle>
            <a:lvl1pPr>
              <a:defRPr/>
            </a:lvl1pPr>
          </a:lstStyle>
          <a:p>
            <a:pPr>
              <a:defRPr/>
            </a:pPr>
            <a:endParaRPr lang="hu-HU"/>
          </a:p>
        </p:txBody>
      </p:sp>
      <p:sp>
        <p:nvSpPr>
          <p:cNvPr id="6" name="Rectangle 20"/>
          <p:cNvSpPr>
            <a:spLocks noGrp="1" noChangeArrowheads="1"/>
          </p:cNvSpPr>
          <p:nvPr>
            <p:ph type="ftr" sz="quarter" idx="11"/>
          </p:nvPr>
        </p:nvSpPr>
        <p:spPr>
          <a:ln/>
        </p:spPr>
        <p:txBody>
          <a:bodyPr/>
          <a:lstStyle>
            <a:lvl1pPr>
              <a:defRPr/>
            </a:lvl1pPr>
          </a:lstStyle>
          <a:p>
            <a:pPr>
              <a:defRPr/>
            </a:pPr>
            <a:endParaRPr lang="hu-HU"/>
          </a:p>
        </p:txBody>
      </p:sp>
      <p:sp>
        <p:nvSpPr>
          <p:cNvPr id="7" name="Rectangle 21"/>
          <p:cNvSpPr>
            <a:spLocks noGrp="1" noChangeArrowheads="1"/>
          </p:cNvSpPr>
          <p:nvPr>
            <p:ph type="sldNum" sz="quarter" idx="12"/>
          </p:nvPr>
        </p:nvSpPr>
        <p:spPr>
          <a:ln/>
        </p:spPr>
        <p:txBody>
          <a:bodyPr/>
          <a:lstStyle>
            <a:lvl1pPr>
              <a:defRPr/>
            </a:lvl1pPr>
          </a:lstStyle>
          <a:p>
            <a:pPr>
              <a:defRPr/>
            </a:pPr>
            <a:fld id="{6B686F67-48F2-4942-995C-578CC13451E5}" type="slidenum">
              <a:rPr lang="hu-HU"/>
              <a:pPr>
                <a:defRPr/>
              </a:pPr>
              <a:t>‹#›</a:t>
            </a:fld>
            <a:endParaRPr lang="hu-HU"/>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19"/>
          <p:cNvSpPr>
            <a:spLocks noGrp="1" noChangeArrowheads="1"/>
          </p:cNvSpPr>
          <p:nvPr>
            <p:ph type="dt" sz="half" idx="10"/>
          </p:nvPr>
        </p:nvSpPr>
        <p:spPr>
          <a:ln/>
        </p:spPr>
        <p:txBody>
          <a:bodyPr/>
          <a:lstStyle>
            <a:lvl1pPr>
              <a:defRPr/>
            </a:lvl1pPr>
          </a:lstStyle>
          <a:p>
            <a:pPr>
              <a:defRPr/>
            </a:pPr>
            <a:endParaRPr lang="hu-HU"/>
          </a:p>
        </p:txBody>
      </p:sp>
      <p:sp>
        <p:nvSpPr>
          <p:cNvPr id="5" name="Rectangle 20"/>
          <p:cNvSpPr>
            <a:spLocks noGrp="1" noChangeArrowheads="1"/>
          </p:cNvSpPr>
          <p:nvPr>
            <p:ph type="ftr" sz="quarter" idx="11"/>
          </p:nvPr>
        </p:nvSpPr>
        <p:spPr>
          <a:ln/>
        </p:spPr>
        <p:txBody>
          <a:bodyPr/>
          <a:lstStyle>
            <a:lvl1pPr>
              <a:defRPr/>
            </a:lvl1pPr>
          </a:lstStyle>
          <a:p>
            <a:pPr>
              <a:defRPr/>
            </a:pPr>
            <a:endParaRPr lang="hu-HU"/>
          </a:p>
        </p:txBody>
      </p:sp>
      <p:sp>
        <p:nvSpPr>
          <p:cNvPr id="6" name="Rectangle 21"/>
          <p:cNvSpPr>
            <a:spLocks noGrp="1" noChangeArrowheads="1"/>
          </p:cNvSpPr>
          <p:nvPr>
            <p:ph type="sldNum" sz="quarter" idx="12"/>
          </p:nvPr>
        </p:nvSpPr>
        <p:spPr>
          <a:ln/>
        </p:spPr>
        <p:txBody>
          <a:bodyPr/>
          <a:lstStyle>
            <a:lvl1pPr>
              <a:defRPr/>
            </a:lvl1pPr>
          </a:lstStyle>
          <a:p>
            <a:pPr>
              <a:defRPr/>
            </a:pPr>
            <a:fld id="{039CDBE4-D26D-4703-8872-D58AB4430E97}" type="slidenum">
              <a:rPr lang="hu-HU"/>
              <a:pPr>
                <a:defRPr/>
              </a:pPr>
              <a:t>‹#›</a:t>
            </a:fld>
            <a:endParaRPr lang="hu-H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21362"/>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21362"/>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19"/>
          <p:cNvSpPr>
            <a:spLocks noGrp="1" noChangeArrowheads="1"/>
          </p:cNvSpPr>
          <p:nvPr>
            <p:ph type="dt" sz="half" idx="10"/>
          </p:nvPr>
        </p:nvSpPr>
        <p:spPr>
          <a:ln/>
        </p:spPr>
        <p:txBody>
          <a:bodyPr/>
          <a:lstStyle>
            <a:lvl1pPr>
              <a:defRPr/>
            </a:lvl1pPr>
          </a:lstStyle>
          <a:p>
            <a:pPr>
              <a:defRPr/>
            </a:pPr>
            <a:endParaRPr lang="hu-HU"/>
          </a:p>
        </p:txBody>
      </p:sp>
      <p:sp>
        <p:nvSpPr>
          <p:cNvPr id="5" name="Rectangle 20"/>
          <p:cNvSpPr>
            <a:spLocks noGrp="1" noChangeArrowheads="1"/>
          </p:cNvSpPr>
          <p:nvPr>
            <p:ph type="ftr" sz="quarter" idx="11"/>
          </p:nvPr>
        </p:nvSpPr>
        <p:spPr>
          <a:ln/>
        </p:spPr>
        <p:txBody>
          <a:bodyPr/>
          <a:lstStyle>
            <a:lvl1pPr>
              <a:defRPr/>
            </a:lvl1pPr>
          </a:lstStyle>
          <a:p>
            <a:pPr>
              <a:defRPr/>
            </a:pPr>
            <a:endParaRPr lang="hu-HU"/>
          </a:p>
        </p:txBody>
      </p:sp>
      <p:sp>
        <p:nvSpPr>
          <p:cNvPr id="6" name="Rectangle 21"/>
          <p:cNvSpPr>
            <a:spLocks noGrp="1" noChangeArrowheads="1"/>
          </p:cNvSpPr>
          <p:nvPr>
            <p:ph type="sldNum" sz="quarter" idx="12"/>
          </p:nvPr>
        </p:nvSpPr>
        <p:spPr>
          <a:ln/>
        </p:spPr>
        <p:txBody>
          <a:bodyPr/>
          <a:lstStyle>
            <a:lvl1pPr>
              <a:defRPr/>
            </a:lvl1pPr>
          </a:lstStyle>
          <a:p>
            <a:pPr>
              <a:defRPr/>
            </a:pPr>
            <a:fld id="{267A24A6-DDBC-49D4-901A-9A4377B7CF01}" type="slidenum">
              <a:rPr lang="hu-HU"/>
              <a:pPr>
                <a:defRPr/>
              </a:pPr>
              <a:t>‹#›</a:t>
            </a:fld>
            <a:endParaRPr lang="hu-HU"/>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p:spPr>
          <p:txBody>
            <a:bodyPr wrap="none" anchor="ctr"/>
            <a:lstStyle/>
            <a:p>
              <a:pPr algn="ctr">
                <a:defRPr/>
              </a:pPr>
              <a:endParaRPr kumimoji="1" lang="it-IT"/>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p:spPr>
          <p:txBody>
            <a:bodyPr wrap="none" anchor="ctr"/>
            <a:lstStyle/>
            <a:p>
              <a:pPr algn="ctr">
                <a:defRPr/>
              </a:pPr>
              <a:endParaRPr kumimoji="1" lang="it-IT"/>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kumimoji="1" lang="hu-HU"/>
            </a:p>
          </p:txBody>
        </p:sp>
        <p:grpSp>
          <p:nvGrpSpPr>
            <p:cNvPr id="8" name="Group 6"/>
            <p:cNvGrpSpPr>
              <a:grpSpLocks/>
            </p:cNvGrpSpPr>
            <p:nvPr/>
          </p:nvGrpSpPr>
          <p:grpSpPr bwMode="auto">
            <a:xfrm>
              <a:off x="4944" y="-9"/>
              <a:ext cx="816" cy="3984"/>
              <a:chOff x="4944" y="-9"/>
              <a:chExt cx="816" cy="3984"/>
            </a:xfrm>
          </p:grpSpPr>
          <p:grpSp>
            <p:nvGrpSpPr>
              <p:cNvPr id="20" name="Group 7"/>
              <p:cNvGrpSpPr>
                <a:grpSpLocks/>
              </p:cNvGrpSpPr>
              <p:nvPr userDrawn="1"/>
            </p:nvGrpSpPr>
            <p:grpSpPr bwMode="auto">
              <a:xfrm>
                <a:off x="5280" y="-9"/>
                <a:ext cx="480" cy="1440"/>
                <a:chOff x="5280" y="-9"/>
                <a:chExt cx="480" cy="1440"/>
              </a:xfrm>
            </p:grpSpPr>
            <p:grpSp>
              <p:nvGrpSpPr>
                <p:cNvPr id="41" name="Group 8"/>
                <p:cNvGrpSpPr>
                  <a:grpSpLocks/>
                </p:cNvGrpSpPr>
                <p:nvPr userDrawn="1"/>
              </p:nvGrpSpPr>
              <p:grpSpPr bwMode="auto">
                <a:xfrm rot="-5400000">
                  <a:off x="5492" y="-10"/>
                  <a:ext cx="174" cy="176"/>
                  <a:chOff x="1746" y="323"/>
                  <a:chExt cx="1690" cy="2560"/>
                </a:xfrm>
              </p:grpSpPr>
              <p:grpSp>
                <p:nvGrpSpPr>
                  <p:cNvPr id="50" name="Group 9"/>
                  <p:cNvGrpSpPr>
                    <a:grpSpLocks/>
                  </p:cNvGrpSpPr>
                  <p:nvPr/>
                </p:nvGrpSpPr>
                <p:grpSpPr bwMode="auto">
                  <a:xfrm>
                    <a:off x="1746" y="323"/>
                    <a:ext cx="1690" cy="2560"/>
                    <a:chOff x="1746" y="323"/>
                    <a:chExt cx="1690" cy="2560"/>
                  </a:xfrm>
                </p:grpSpPr>
                <p:sp>
                  <p:nvSpPr>
                    <p:cNvPr id="57" name="Freeform 10"/>
                    <p:cNvSpPr>
                      <a:spLocks/>
                    </p:cNvSpPr>
                    <p:nvPr/>
                  </p:nvSpPr>
                  <p:spPr bwMode="auto">
                    <a:xfrm>
                      <a:off x="2212" y="323"/>
                      <a:ext cx="1234" cy="2560"/>
                    </a:xfrm>
                    <a:custGeom>
                      <a:avLst/>
                      <a:gdLst>
                        <a:gd name="T0" fmla="*/ 338 w 1231"/>
                        <a:gd name="T1" fmla="*/ 283 h 2560"/>
                        <a:gd name="T2" fmla="*/ 416 w 1231"/>
                        <a:gd name="T3" fmla="*/ 115 h 2560"/>
                        <a:gd name="T4" fmla="*/ 584 w 1231"/>
                        <a:gd name="T5" fmla="*/ 7 h 2560"/>
                        <a:gd name="T6" fmla="*/ 897 w 1231"/>
                        <a:gd name="T7" fmla="*/ 61 h 2560"/>
                        <a:gd name="T8" fmla="*/ 1054 w 1231"/>
                        <a:gd name="T9" fmla="*/ 349 h 2560"/>
                        <a:gd name="T10" fmla="*/ 981 w 1231"/>
                        <a:gd name="T11" fmla="*/ 769 h 2560"/>
                        <a:gd name="T12" fmla="*/ 945 w 1231"/>
                        <a:gd name="T13" fmla="*/ 943 h 2560"/>
                        <a:gd name="T14" fmla="*/ 1108 w 1231"/>
                        <a:gd name="T15" fmla="*/ 1075 h 2560"/>
                        <a:gd name="T16" fmla="*/ 1234 w 1231"/>
                        <a:gd name="T17" fmla="*/ 1525 h 2560"/>
                        <a:gd name="T18" fmla="*/ 1126 w 1231"/>
                        <a:gd name="T19" fmla="*/ 1969 h 2560"/>
                        <a:gd name="T20" fmla="*/ 909 w 1231"/>
                        <a:gd name="T21" fmla="*/ 2077 h 2560"/>
                        <a:gd name="T22" fmla="*/ 723 w 1231"/>
                        <a:gd name="T23" fmla="*/ 2059 h 2560"/>
                        <a:gd name="T24" fmla="*/ 657 w 1231"/>
                        <a:gd name="T25" fmla="*/ 2251 h 2560"/>
                        <a:gd name="T26" fmla="*/ 530 w 1231"/>
                        <a:gd name="T27" fmla="*/ 2527 h 2560"/>
                        <a:gd name="T28" fmla="*/ 212 w 1231"/>
                        <a:gd name="T29" fmla="*/ 2509 h 2560"/>
                        <a:gd name="T30" fmla="*/ 31 w 1231"/>
                        <a:gd name="T31" fmla="*/ 2227 h 2560"/>
                        <a:gd name="T32" fmla="*/ 25 w 1231"/>
                        <a:gd name="T33" fmla="*/ 1969 h 2560"/>
                        <a:gd name="T34" fmla="*/ 145 w 1231"/>
                        <a:gd name="T35" fmla="*/ 1651 h 2560"/>
                        <a:gd name="T36" fmla="*/ 260 w 1231"/>
                        <a:gd name="T37" fmla="*/ 1513 h 2560"/>
                        <a:gd name="T38" fmla="*/ 218 w 1231"/>
                        <a:gd name="T39" fmla="*/ 1729 h 2560"/>
                        <a:gd name="T40" fmla="*/ 73 w 1231"/>
                        <a:gd name="T41" fmla="*/ 2023 h 2560"/>
                        <a:gd name="T42" fmla="*/ 169 w 1231"/>
                        <a:gd name="T43" fmla="*/ 2323 h 2560"/>
                        <a:gd name="T44" fmla="*/ 440 w 1231"/>
                        <a:gd name="T45" fmla="*/ 2431 h 2560"/>
                        <a:gd name="T46" fmla="*/ 596 w 1231"/>
                        <a:gd name="T47" fmla="*/ 2227 h 2560"/>
                        <a:gd name="T48" fmla="*/ 578 w 1231"/>
                        <a:gd name="T49" fmla="*/ 1807 h 2560"/>
                        <a:gd name="T50" fmla="*/ 494 w 1231"/>
                        <a:gd name="T51" fmla="*/ 1531 h 2560"/>
                        <a:gd name="T52" fmla="*/ 536 w 1231"/>
                        <a:gd name="T53" fmla="*/ 1459 h 2560"/>
                        <a:gd name="T54" fmla="*/ 627 w 1231"/>
                        <a:gd name="T55" fmla="*/ 1633 h 2560"/>
                        <a:gd name="T56" fmla="*/ 723 w 1231"/>
                        <a:gd name="T57" fmla="*/ 1933 h 2560"/>
                        <a:gd name="T58" fmla="*/ 969 w 1231"/>
                        <a:gd name="T59" fmla="*/ 1963 h 2560"/>
                        <a:gd name="T60" fmla="*/ 1138 w 1231"/>
                        <a:gd name="T61" fmla="*/ 1687 h 2560"/>
                        <a:gd name="T62" fmla="*/ 1120 w 1231"/>
                        <a:gd name="T63" fmla="*/ 1273 h 2560"/>
                        <a:gd name="T64" fmla="*/ 885 w 1231"/>
                        <a:gd name="T65" fmla="*/ 1057 h 2560"/>
                        <a:gd name="T66" fmla="*/ 681 w 1231"/>
                        <a:gd name="T67" fmla="*/ 1129 h 2560"/>
                        <a:gd name="T68" fmla="*/ 578 w 1231"/>
                        <a:gd name="T69" fmla="*/ 1117 h 2560"/>
                        <a:gd name="T70" fmla="*/ 621 w 1231"/>
                        <a:gd name="T71" fmla="*/ 1033 h 2560"/>
                        <a:gd name="T72" fmla="*/ 813 w 1231"/>
                        <a:gd name="T73" fmla="*/ 937 h 2560"/>
                        <a:gd name="T74" fmla="*/ 951 w 1231"/>
                        <a:gd name="T75" fmla="*/ 613 h 2560"/>
                        <a:gd name="T76" fmla="*/ 885 w 1231"/>
                        <a:gd name="T77" fmla="*/ 175 h 2560"/>
                        <a:gd name="T78" fmla="*/ 621 w 1231"/>
                        <a:gd name="T79" fmla="*/ 103 h 2560"/>
                        <a:gd name="T80" fmla="*/ 392 w 1231"/>
                        <a:gd name="T81" fmla="*/ 355 h 2560"/>
                        <a:gd name="T82" fmla="*/ 404 w 1231"/>
                        <a:gd name="T83" fmla="*/ 763 h 2560"/>
                        <a:gd name="T84" fmla="*/ 344 w 1231"/>
                        <a:gd name="T85" fmla="*/ 949 h 2560"/>
                        <a:gd name="T86" fmla="*/ 290 w 1231"/>
                        <a:gd name="T87" fmla="*/ 685 h 2560"/>
                        <a:gd name="T88" fmla="*/ 308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sp>
                  <p:nvSpPr>
                    <p:cNvPr id="58" name="Freeform 11"/>
                    <p:cNvSpPr>
                      <a:spLocks/>
                    </p:cNvSpPr>
                    <p:nvPr/>
                  </p:nvSpPr>
                  <p:spPr bwMode="auto">
                    <a:xfrm>
                      <a:off x="1756" y="381"/>
                      <a:ext cx="864" cy="2065"/>
                    </a:xfrm>
                    <a:custGeom>
                      <a:avLst/>
                      <a:gdLst>
                        <a:gd name="T0" fmla="*/ 784 w 865"/>
                        <a:gd name="T1" fmla="*/ 528 h 2071"/>
                        <a:gd name="T2" fmla="*/ 796 w 865"/>
                        <a:gd name="T3" fmla="*/ 349 h 2071"/>
                        <a:gd name="T4" fmla="*/ 862 w 865"/>
                        <a:gd name="T5" fmla="*/ 205 h 2071"/>
                        <a:gd name="T6" fmla="*/ 808 w 865"/>
                        <a:gd name="T7" fmla="*/ 217 h 2071"/>
                        <a:gd name="T8" fmla="*/ 748 w 865"/>
                        <a:gd name="T9" fmla="*/ 217 h 2071"/>
                        <a:gd name="T10" fmla="*/ 682 w 865"/>
                        <a:gd name="T11" fmla="*/ 116 h 2071"/>
                        <a:gd name="T12" fmla="*/ 610 w 865"/>
                        <a:gd name="T13" fmla="*/ 32 h 2071"/>
                        <a:gd name="T14" fmla="*/ 508 w 865"/>
                        <a:gd name="T15" fmla="*/ 2 h 2071"/>
                        <a:gd name="T16" fmla="*/ 407 w 865"/>
                        <a:gd name="T17" fmla="*/ 20 h 2071"/>
                        <a:gd name="T18" fmla="*/ 281 w 865"/>
                        <a:gd name="T19" fmla="*/ 74 h 2071"/>
                        <a:gd name="T20" fmla="*/ 173 w 865"/>
                        <a:gd name="T21" fmla="*/ 205 h 2071"/>
                        <a:gd name="T22" fmla="*/ 119 w 865"/>
                        <a:gd name="T23" fmla="*/ 403 h 2071"/>
                        <a:gd name="T24" fmla="*/ 131 w 865"/>
                        <a:gd name="T25" fmla="*/ 588 h 2071"/>
                        <a:gd name="T26" fmla="*/ 173 w 865"/>
                        <a:gd name="T27" fmla="*/ 780 h 2071"/>
                        <a:gd name="T28" fmla="*/ 197 w 865"/>
                        <a:gd name="T29" fmla="*/ 881 h 2071"/>
                        <a:gd name="T30" fmla="*/ 167 w 865"/>
                        <a:gd name="T31" fmla="*/ 983 h 2071"/>
                        <a:gd name="T32" fmla="*/ 65 w 865"/>
                        <a:gd name="T33" fmla="*/ 1121 h 2071"/>
                        <a:gd name="T34" fmla="*/ 17 w 865"/>
                        <a:gd name="T35" fmla="*/ 1294 h 2071"/>
                        <a:gd name="T36" fmla="*/ 5 w 865"/>
                        <a:gd name="T37" fmla="*/ 1546 h 2071"/>
                        <a:gd name="T38" fmla="*/ 47 w 865"/>
                        <a:gd name="T39" fmla="*/ 1743 h 2071"/>
                        <a:gd name="T40" fmla="*/ 131 w 865"/>
                        <a:gd name="T41" fmla="*/ 1893 h 2071"/>
                        <a:gd name="T42" fmla="*/ 299 w 865"/>
                        <a:gd name="T43" fmla="*/ 1982 h 2071"/>
                        <a:gd name="T44" fmla="*/ 425 w 865"/>
                        <a:gd name="T45" fmla="*/ 1976 h 2071"/>
                        <a:gd name="T46" fmla="*/ 466 w 865"/>
                        <a:gd name="T47" fmla="*/ 1988 h 2071"/>
                        <a:gd name="T48" fmla="*/ 496 w 865"/>
                        <a:gd name="T49" fmla="*/ 2060 h 2071"/>
                        <a:gd name="T50" fmla="*/ 496 w 865"/>
                        <a:gd name="T51" fmla="*/ 1958 h 2071"/>
                        <a:gd name="T52" fmla="*/ 556 w 865"/>
                        <a:gd name="T53" fmla="*/ 1773 h 2071"/>
                        <a:gd name="T54" fmla="*/ 616 w 865"/>
                        <a:gd name="T55" fmla="*/ 1653 h 2071"/>
                        <a:gd name="T56" fmla="*/ 580 w 865"/>
                        <a:gd name="T57" fmla="*/ 1695 h 2071"/>
                        <a:gd name="T58" fmla="*/ 514 w 865"/>
                        <a:gd name="T59" fmla="*/ 1815 h 2071"/>
                        <a:gd name="T60" fmla="*/ 407 w 865"/>
                        <a:gd name="T61" fmla="*/ 1898 h 2071"/>
                        <a:gd name="T62" fmla="*/ 269 w 865"/>
                        <a:gd name="T63" fmla="*/ 1893 h 2071"/>
                        <a:gd name="T64" fmla="*/ 179 w 865"/>
                        <a:gd name="T65" fmla="*/ 1809 h 2071"/>
                        <a:gd name="T66" fmla="*/ 113 w 865"/>
                        <a:gd name="T67" fmla="*/ 1635 h 2071"/>
                        <a:gd name="T68" fmla="*/ 107 w 865"/>
                        <a:gd name="T69" fmla="*/ 1390 h 2071"/>
                        <a:gd name="T70" fmla="*/ 137 w 865"/>
                        <a:gd name="T71" fmla="*/ 1187 h 2071"/>
                        <a:gd name="T72" fmla="*/ 203 w 865"/>
                        <a:gd name="T73" fmla="*/ 1067 h 2071"/>
                        <a:gd name="T74" fmla="*/ 323 w 865"/>
                        <a:gd name="T75" fmla="*/ 1019 h 2071"/>
                        <a:gd name="T76" fmla="*/ 508 w 865"/>
                        <a:gd name="T77" fmla="*/ 1073 h 2071"/>
                        <a:gd name="T78" fmla="*/ 610 w 865"/>
                        <a:gd name="T79" fmla="*/ 1121 h 2071"/>
                        <a:gd name="T80" fmla="*/ 664 w 865"/>
                        <a:gd name="T81" fmla="*/ 1097 h 2071"/>
                        <a:gd name="T82" fmla="*/ 658 w 865"/>
                        <a:gd name="T83" fmla="*/ 1043 h 2071"/>
                        <a:gd name="T84" fmla="*/ 610 w 865"/>
                        <a:gd name="T85" fmla="*/ 1001 h 2071"/>
                        <a:gd name="T86" fmla="*/ 496 w 865"/>
                        <a:gd name="T87" fmla="*/ 977 h 2071"/>
                        <a:gd name="T88" fmla="*/ 323 w 865"/>
                        <a:gd name="T89" fmla="*/ 893 h 2071"/>
                        <a:gd name="T90" fmla="*/ 233 w 865"/>
                        <a:gd name="T91" fmla="*/ 678 h 2071"/>
                        <a:gd name="T92" fmla="*/ 209 w 865"/>
                        <a:gd name="T93" fmla="*/ 415 h 2071"/>
                        <a:gd name="T94" fmla="*/ 317 w 865"/>
                        <a:gd name="T95" fmla="*/ 170 h 2071"/>
                        <a:gd name="T96" fmla="*/ 484 w 865"/>
                        <a:gd name="T97" fmla="*/ 110 h 2071"/>
                        <a:gd name="T98" fmla="*/ 616 w 865"/>
                        <a:gd name="T99" fmla="*/ 164 h 2071"/>
                        <a:gd name="T100" fmla="*/ 706 w 865"/>
                        <a:gd name="T101" fmla="*/ 289 h 2071"/>
                        <a:gd name="T102" fmla="*/ 736 w 865"/>
                        <a:gd name="T103" fmla="*/ 427 h 2071"/>
                        <a:gd name="T104" fmla="*/ 772 w 865"/>
                        <a:gd name="T105" fmla="*/ 600 h 2071"/>
                        <a:gd name="T106" fmla="*/ 808 w 865"/>
                        <a:gd name="T107" fmla="*/ 582 h 2071"/>
                        <a:gd name="T108" fmla="*/ 784 w 865"/>
                        <a:gd name="T109" fmla="*/ 528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grpSp>
              <p:sp>
                <p:nvSpPr>
                  <p:cNvPr id="51" name="Oval 12"/>
                  <p:cNvSpPr>
                    <a:spLocks noChangeArrowheads="1"/>
                  </p:cNvSpPr>
                  <p:nvPr/>
                </p:nvSpPr>
                <p:spPr bwMode="auto">
                  <a:xfrm>
                    <a:off x="2397" y="1428"/>
                    <a:ext cx="175" cy="247"/>
                  </a:xfrm>
                  <a:prstGeom prst="ellipse">
                    <a:avLst/>
                  </a:prstGeom>
                  <a:solidFill>
                    <a:srgbClr val="E7D6B7"/>
                  </a:solidFill>
                  <a:ln w="9525">
                    <a:noFill/>
                    <a:round/>
                    <a:headEnd/>
                    <a:tailEnd/>
                  </a:ln>
                </p:spPr>
                <p:txBody>
                  <a:bodyPr wrap="none" anchor="ctr"/>
                  <a:lstStyle/>
                  <a:p>
                    <a:pPr>
                      <a:defRPr/>
                    </a:pPr>
                    <a:endParaRPr lang="it-IT"/>
                  </a:p>
                </p:txBody>
              </p:sp>
              <p:sp>
                <p:nvSpPr>
                  <p:cNvPr id="52" name="Freeform 13"/>
                  <p:cNvSpPr>
                    <a:spLocks/>
                  </p:cNvSpPr>
                  <p:nvPr/>
                </p:nvSpPr>
                <p:spPr bwMode="auto">
                  <a:xfrm>
                    <a:off x="2698" y="745"/>
                    <a:ext cx="262" cy="524"/>
                  </a:xfrm>
                  <a:custGeom>
                    <a:avLst/>
                    <a:gdLst>
                      <a:gd name="T0" fmla="*/ 3 w 266"/>
                      <a:gd name="T1" fmla="*/ 486 h 521"/>
                      <a:gd name="T2" fmla="*/ 27 w 266"/>
                      <a:gd name="T3" fmla="*/ 275 h 521"/>
                      <a:gd name="T4" fmla="*/ 109 w 266"/>
                      <a:gd name="T5" fmla="*/ 45 h 521"/>
                      <a:gd name="T6" fmla="*/ 180 w 266"/>
                      <a:gd name="T7" fmla="*/ 3 h 521"/>
                      <a:gd name="T8" fmla="*/ 233 w 266"/>
                      <a:gd name="T9" fmla="*/ 39 h 521"/>
                      <a:gd name="T10" fmla="*/ 257 w 266"/>
                      <a:gd name="T11" fmla="*/ 130 h 521"/>
                      <a:gd name="T12" fmla="*/ 204 w 266"/>
                      <a:gd name="T13" fmla="*/ 275 h 521"/>
                      <a:gd name="T14" fmla="*/ 103 w 266"/>
                      <a:gd name="T15" fmla="*/ 480 h 521"/>
                      <a:gd name="T16" fmla="*/ 44 w 266"/>
                      <a:gd name="T17" fmla="*/ 504 h 521"/>
                      <a:gd name="T18" fmla="*/ 3 w 266"/>
                      <a:gd name="T19" fmla="*/ 486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sp>
                <p:nvSpPr>
                  <p:cNvPr id="53" name="Freeform 14"/>
                  <p:cNvSpPr>
                    <a:spLocks/>
                  </p:cNvSpPr>
                  <p:nvPr/>
                </p:nvSpPr>
                <p:spPr bwMode="auto">
                  <a:xfrm>
                    <a:off x="2766" y="1588"/>
                    <a:ext cx="398" cy="349"/>
                  </a:xfrm>
                  <a:custGeom>
                    <a:avLst/>
                    <a:gdLst>
                      <a:gd name="T0" fmla="*/ 102 w 392"/>
                      <a:gd name="T1" fmla="*/ 206 h 340"/>
                      <a:gd name="T2" fmla="*/ 16 w 392"/>
                      <a:gd name="T3" fmla="*/ 89 h 340"/>
                      <a:gd name="T4" fmla="*/ 4 w 392"/>
                      <a:gd name="T5" fmla="*/ 46 h 340"/>
                      <a:gd name="T6" fmla="*/ 28 w 392"/>
                      <a:gd name="T7" fmla="*/ 3 h 340"/>
                      <a:gd name="T8" fmla="*/ 132 w 392"/>
                      <a:gd name="T9" fmla="*/ 28 h 340"/>
                      <a:gd name="T10" fmla="*/ 254 w 392"/>
                      <a:gd name="T11" fmla="*/ 77 h 340"/>
                      <a:gd name="T12" fmla="*/ 370 w 392"/>
                      <a:gd name="T13" fmla="*/ 163 h 340"/>
                      <a:gd name="T14" fmla="*/ 394 w 392"/>
                      <a:gd name="T15" fmla="*/ 280 h 340"/>
                      <a:gd name="T16" fmla="*/ 345 w 392"/>
                      <a:gd name="T17" fmla="*/ 342 h 340"/>
                      <a:gd name="T18" fmla="*/ 248 w 392"/>
                      <a:gd name="T19" fmla="*/ 323 h 340"/>
                      <a:gd name="T20" fmla="*/ 102 w 392"/>
                      <a:gd name="T21" fmla="*/ 206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sp>
                <p:nvSpPr>
                  <p:cNvPr id="54" name="Freeform 15"/>
                  <p:cNvSpPr>
                    <a:spLocks/>
                  </p:cNvSpPr>
                  <p:nvPr/>
                </p:nvSpPr>
                <p:spPr bwMode="auto">
                  <a:xfrm>
                    <a:off x="2513" y="1923"/>
                    <a:ext cx="146" cy="567"/>
                  </a:xfrm>
                  <a:custGeom>
                    <a:avLst/>
                    <a:gdLst>
                      <a:gd name="T0" fmla="*/ 17 w 151"/>
                      <a:gd name="T1" fmla="*/ 168 h 558"/>
                      <a:gd name="T2" fmla="*/ 41 w 151"/>
                      <a:gd name="T3" fmla="*/ 40 h 558"/>
                      <a:gd name="T4" fmla="*/ 64 w 151"/>
                      <a:gd name="T5" fmla="*/ 3 h 558"/>
                      <a:gd name="T6" fmla="*/ 104 w 151"/>
                      <a:gd name="T7" fmla="*/ 27 h 558"/>
                      <a:gd name="T8" fmla="*/ 133 w 151"/>
                      <a:gd name="T9" fmla="*/ 168 h 558"/>
                      <a:gd name="T10" fmla="*/ 139 w 151"/>
                      <a:gd name="T11" fmla="*/ 430 h 558"/>
                      <a:gd name="T12" fmla="*/ 93 w 151"/>
                      <a:gd name="T13" fmla="*/ 552 h 558"/>
                      <a:gd name="T14" fmla="*/ 23 w 151"/>
                      <a:gd name="T15" fmla="*/ 521 h 558"/>
                      <a:gd name="T16" fmla="*/ 0 w 151"/>
                      <a:gd name="T17" fmla="*/ 320 h 558"/>
                      <a:gd name="T18" fmla="*/ 17 w 151"/>
                      <a:gd name="T19" fmla="*/ 168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sp>
                <p:nvSpPr>
                  <p:cNvPr id="55" name="Freeform 16"/>
                  <p:cNvSpPr>
                    <a:spLocks/>
                  </p:cNvSpPr>
                  <p:nvPr/>
                </p:nvSpPr>
                <p:spPr bwMode="auto">
                  <a:xfrm>
                    <a:off x="1911" y="1588"/>
                    <a:ext cx="389" cy="247"/>
                  </a:xfrm>
                  <a:custGeom>
                    <a:avLst/>
                    <a:gdLst>
                      <a:gd name="T0" fmla="*/ 174 w 392"/>
                      <a:gd name="T1" fmla="*/ 60 h 253"/>
                      <a:gd name="T2" fmla="*/ 305 w 392"/>
                      <a:gd name="T3" fmla="*/ 19 h 253"/>
                      <a:gd name="T4" fmla="*/ 364 w 392"/>
                      <a:gd name="T5" fmla="*/ 7 h 253"/>
                      <a:gd name="T6" fmla="*/ 382 w 392"/>
                      <a:gd name="T7" fmla="*/ 60 h 253"/>
                      <a:gd name="T8" fmla="*/ 323 w 392"/>
                      <a:gd name="T9" fmla="*/ 130 h 253"/>
                      <a:gd name="T10" fmla="*/ 192 w 392"/>
                      <a:gd name="T11" fmla="*/ 218 h 253"/>
                      <a:gd name="T12" fmla="*/ 37 w 392"/>
                      <a:gd name="T13" fmla="*/ 241 h 253"/>
                      <a:gd name="T14" fmla="*/ 1 w 392"/>
                      <a:gd name="T15" fmla="*/ 183 h 253"/>
                      <a:gd name="T16" fmla="*/ 43 w 392"/>
                      <a:gd name="T17" fmla="*/ 112 h 253"/>
                      <a:gd name="T18" fmla="*/ 174 w 392"/>
                      <a:gd name="T19" fmla="*/ 60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sp>
                <p:nvSpPr>
                  <p:cNvPr id="56" name="Freeform 17"/>
                  <p:cNvSpPr>
                    <a:spLocks/>
                  </p:cNvSpPr>
                  <p:nvPr/>
                </p:nvSpPr>
                <p:spPr bwMode="auto">
                  <a:xfrm>
                    <a:off x="2096" y="934"/>
                    <a:ext cx="233" cy="378"/>
                  </a:xfrm>
                  <a:custGeom>
                    <a:avLst/>
                    <a:gdLst>
                      <a:gd name="T0" fmla="*/ 76 w 238"/>
                      <a:gd name="T1" fmla="*/ 264 h 386"/>
                      <a:gd name="T2" fmla="*/ 23 w 238"/>
                      <a:gd name="T3" fmla="*/ 188 h 386"/>
                      <a:gd name="T4" fmla="*/ 0 w 238"/>
                      <a:gd name="T5" fmla="*/ 94 h 386"/>
                      <a:gd name="T6" fmla="*/ 23 w 238"/>
                      <a:gd name="T7" fmla="*/ 12 h 386"/>
                      <a:gd name="T8" fmla="*/ 117 w 238"/>
                      <a:gd name="T9" fmla="*/ 24 h 386"/>
                      <a:gd name="T10" fmla="*/ 176 w 238"/>
                      <a:gd name="T11" fmla="*/ 129 h 386"/>
                      <a:gd name="T12" fmla="*/ 229 w 238"/>
                      <a:gd name="T13" fmla="*/ 300 h 386"/>
                      <a:gd name="T14" fmla="*/ 200 w 238"/>
                      <a:gd name="T15" fmla="*/ 370 h 386"/>
                      <a:gd name="T16" fmla="*/ 164 w 238"/>
                      <a:gd name="T17" fmla="*/ 347 h 386"/>
                      <a:gd name="T18" fmla="*/ 76 w 238"/>
                      <a:gd name="T19" fmla="*/ 264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grpSp>
            <p:pic>
              <p:nvPicPr>
                <p:cNvPr id="42" name="Picture 18"/>
                <p:cNvPicPr>
                  <a:picLocks noChangeAspect="1" noChangeArrowheads="1"/>
                </p:cNvPicPr>
                <p:nvPr userDrawn="1"/>
              </p:nvPicPr>
              <p:blipFill>
                <a:blip r:embed="rId2" cstate="print"/>
                <a:srcRect/>
                <a:stretch>
                  <a:fillRect/>
                </a:stretch>
              </p:blipFill>
              <p:spPr bwMode="auto">
                <a:xfrm>
                  <a:off x="5280" y="144"/>
                  <a:ext cx="186" cy="183"/>
                </a:xfrm>
                <a:prstGeom prst="rect">
                  <a:avLst/>
                </a:prstGeom>
                <a:noFill/>
                <a:ln w="9525">
                  <a:noFill/>
                  <a:miter lim="800000"/>
                  <a:headEnd/>
                  <a:tailEnd/>
                </a:ln>
              </p:spPr>
            </p:pic>
            <p:pic>
              <p:nvPicPr>
                <p:cNvPr id="43" name="Picture 19"/>
                <p:cNvPicPr>
                  <a:picLocks noChangeAspect="1" noChangeArrowheads="1"/>
                </p:cNvPicPr>
                <p:nvPr userDrawn="1"/>
              </p:nvPicPr>
              <p:blipFill>
                <a:blip r:embed="rId2" cstate="print"/>
                <a:srcRect/>
                <a:stretch>
                  <a:fillRect/>
                </a:stretch>
              </p:blipFill>
              <p:spPr bwMode="auto">
                <a:xfrm>
                  <a:off x="5574" y="144"/>
                  <a:ext cx="186" cy="183"/>
                </a:xfrm>
                <a:prstGeom prst="rect">
                  <a:avLst/>
                </a:prstGeom>
                <a:noFill/>
                <a:ln w="9525">
                  <a:noFill/>
                  <a:miter lim="800000"/>
                  <a:headEnd/>
                  <a:tailEnd/>
                </a:ln>
              </p:spPr>
            </p:pic>
            <p:pic>
              <p:nvPicPr>
                <p:cNvPr id="44" name="Picture 20"/>
                <p:cNvPicPr>
                  <a:picLocks noChangeAspect="1" noChangeArrowheads="1"/>
                </p:cNvPicPr>
                <p:nvPr userDrawn="1"/>
              </p:nvPicPr>
              <p:blipFill>
                <a:blip r:embed="rId2" cstate="print"/>
                <a:srcRect/>
                <a:stretch>
                  <a:fillRect/>
                </a:stretch>
              </p:blipFill>
              <p:spPr bwMode="auto">
                <a:xfrm>
                  <a:off x="5424" y="336"/>
                  <a:ext cx="186" cy="183"/>
                </a:xfrm>
                <a:prstGeom prst="rect">
                  <a:avLst/>
                </a:prstGeom>
                <a:noFill/>
                <a:ln w="9525">
                  <a:noFill/>
                  <a:miter lim="800000"/>
                  <a:headEnd/>
                  <a:tailEnd/>
                </a:ln>
              </p:spPr>
            </p:pic>
            <p:pic>
              <p:nvPicPr>
                <p:cNvPr id="45" name="Picture 21"/>
                <p:cNvPicPr>
                  <a:picLocks noChangeAspect="1" noChangeArrowheads="1"/>
                </p:cNvPicPr>
                <p:nvPr userDrawn="1"/>
              </p:nvPicPr>
              <p:blipFill>
                <a:blip r:embed="rId2" cstate="print"/>
                <a:srcRect/>
                <a:stretch>
                  <a:fillRect/>
                </a:stretch>
              </p:blipFill>
              <p:spPr bwMode="auto">
                <a:xfrm>
                  <a:off x="5376" y="576"/>
                  <a:ext cx="186" cy="183"/>
                </a:xfrm>
                <a:prstGeom prst="rect">
                  <a:avLst/>
                </a:prstGeom>
                <a:noFill/>
                <a:ln w="9525">
                  <a:noFill/>
                  <a:miter lim="800000"/>
                  <a:headEnd/>
                  <a:tailEnd/>
                </a:ln>
              </p:spPr>
            </p:pic>
            <p:pic>
              <p:nvPicPr>
                <p:cNvPr id="46" name="Picture 22"/>
                <p:cNvPicPr>
                  <a:picLocks noChangeAspect="1" noChangeArrowheads="1"/>
                </p:cNvPicPr>
                <p:nvPr userDrawn="1"/>
              </p:nvPicPr>
              <p:blipFill>
                <a:blip r:embed="rId2" cstate="print"/>
                <a:srcRect/>
                <a:stretch>
                  <a:fillRect/>
                </a:stretch>
              </p:blipFill>
              <p:spPr bwMode="auto">
                <a:xfrm>
                  <a:off x="5574" y="528"/>
                  <a:ext cx="186" cy="183"/>
                </a:xfrm>
                <a:prstGeom prst="rect">
                  <a:avLst/>
                </a:prstGeom>
                <a:noFill/>
                <a:ln w="9525">
                  <a:noFill/>
                  <a:miter lim="800000"/>
                  <a:headEnd/>
                  <a:tailEnd/>
                </a:ln>
              </p:spPr>
            </p:pic>
            <p:pic>
              <p:nvPicPr>
                <p:cNvPr id="47" name="Picture 23"/>
                <p:cNvPicPr>
                  <a:picLocks noChangeAspect="1" noChangeArrowheads="1"/>
                </p:cNvPicPr>
                <p:nvPr userDrawn="1"/>
              </p:nvPicPr>
              <p:blipFill>
                <a:blip r:embed="rId2" cstate="print"/>
                <a:srcRect/>
                <a:stretch>
                  <a:fillRect/>
                </a:stretch>
              </p:blipFill>
              <p:spPr bwMode="auto">
                <a:xfrm>
                  <a:off x="5472" y="768"/>
                  <a:ext cx="186" cy="183"/>
                </a:xfrm>
                <a:prstGeom prst="rect">
                  <a:avLst/>
                </a:prstGeom>
                <a:noFill/>
                <a:ln w="9525">
                  <a:noFill/>
                  <a:miter lim="800000"/>
                  <a:headEnd/>
                  <a:tailEnd/>
                </a:ln>
              </p:spPr>
            </p:pic>
            <p:pic>
              <p:nvPicPr>
                <p:cNvPr id="48" name="Picture 24"/>
                <p:cNvPicPr>
                  <a:picLocks noChangeAspect="1" noChangeArrowheads="1"/>
                </p:cNvPicPr>
                <p:nvPr userDrawn="1"/>
              </p:nvPicPr>
              <p:blipFill>
                <a:blip r:embed="rId2" cstate="print"/>
                <a:srcRect/>
                <a:stretch>
                  <a:fillRect/>
                </a:stretch>
              </p:blipFill>
              <p:spPr bwMode="auto">
                <a:xfrm>
                  <a:off x="5574" y="1008"/>
                  <a:ext cx="186" cy="183"/>
                </a:xfrm>
                <a:prstGeom prst="rect">
                  <a:avLst/>
                </a:prstGeom>
                <a:noFill/>
                <a:ln w="9525">
                  <a:noFill/>
                  <a:miter lim="800000"/>
                  <a:headEnd/>
                  <a:tailEnd/>
                </a:ln>
              </p:spPr>
            </p:pic>
            <p:pic>
              <p:nvPicPr>
                <p:cNvPr id="49" name="Picture 25"/>
                <p:cNvPicPr>
                  <a:picLocks noChangeAspect="1" noChangeArrowheads="1"/>
                </p:cNvPicPr>
                <p:nvPr userDrawn="1"/>
              </p:nvPicPr>
              <p:blipFill>
                <a:blip r:embed="rId2" cstate="print"/>
                <a:srcRect/>
                <a:stretch>
                  <a:fillRect/>
                </a:stretch>
              </p:blipFill>
              <p:spPr bwMode="auto">
                <a:xfrm>
                  <a:off x="5574" y="1248"/>
                  <a:ext cx="186" cy="183"/>
                </a:xfrm>
                <a:prstGeom prst="rect">
                  <a:avLst/>
                </a:prstGeom>
                <a:noFill/>
                <a:ln w="9525">
                  <a:noFill/>
                  <a:miter lim="800000"/>
                  <a:headEnd/>
                  <a:tailEnd/>
                </a:ln>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cstate="print"/>
                <a:srcRect/>
                <a:stretch>
                  <a:fillRect/>
                </a:stretch>
              </p:blipFill>
              <p:spPr bwMode="auto">
                <a:xfrm>
                  <a:off x="5136" y="1008"/>
                  <a:ext cx="186" cy="183"/>
                </a:xfrm>
                <a:prstGeom prst="rect">
                  <a:avLst/>
                </a:prstGeom>
                <a:noFill/>
                <a:ln w="9525">
                  <a:noFill/>
                  <a:miter lim="800000"/>
                  <a:headEnd/>
                  <a:tailEnd/>
                </a:ln>
              </p:spPr>
            </p:pic>
            <p:pic>
              <p:nvPicPr>
                <p:cNvPr id="23" name="Picture 28"/>
                <p:cNvPicPr>
                  <a:picLocks noChangeAspect="1" noChangeArrowheads="1"/>
                </p:cNvPicPr>
                <p:nvPr userDrawn="1"/>
              </p:nvPicPr>
              <p:blipFill>
                <a:blip r:embed="rId2" cstate="print"/>
                <a:srcRect/>
                <a:stretch>
                  <a:fillRect/>
                </a:stretch>
              </p:blipFill>
              <p:spPr bwMode="auto">
                <a:xfrm>
                  <a:off x="5184" y="1200"/>
                  <a:ext cx="186" cy="183"/>
                </a:xfrm>
                <a:prstGeom prst="rect">
                  <a:avLst/>
                </a:prstGeom>
                <a:noFill/>
                <a:ln w="9525">
                  <a:noFill/>
                  <a:miter lim="800000"/>
                  <a:headEnd/>
                  <a:tailEnd/>
                </a:ln>
              </p:spPr>
            </p:pic>
            <p:pic>
              <p:nvPicPr>
                <p:cNvPr id="24" name="Picture 29"/>
                <p:cNvPicPr>
                  <a:picLocks noChangeAspect="1" noChangeArrowheads="1"/>
                </p:cNvPicPr>
                <p:nvPr userDrawn="1"/>
              </p:nvPicPr>
              <p:blipFill>
                <a:blip r:embed="rId2" cstate="print"/>
                <a:srcRect/>
                <a:stretch>
                  <a:fillRect/>
                </a:stretch>
              </p:blipFill>
              <p:spPr bwMode="auto">
                <a:xfrm>
                  <a:off x="5136" y="1584"/>
                  <a:ext cx="186" cy="183"/>
                </a:xfrm>
                <a:prstGeom prst="rect">
                  <a:avLst/>
                </a:prstGeom>
                <a:noFill/>
                <a:ln w="9525">
                  <a:noFill/>
                  <a:miter lim="800000"/>
                  <a:headEnd/>
                  <a:tailEnd/>
                </a:ln>
              </p:spPr>
            </p:pic>
            <p:pic>
              <p:nvPicPr>
                <p:cNvPr id="25" name="Picture 30"/>
                <p:cNvPicPr>
                  <a:picLocks noChangeAspect="1" noChangeArrowheads="1"/>
                </p:cNvPicPr>
                <p:nvPr userDrawn="1"/>
              </p:nvPicPr>
              <p:blipFill>
                <a:blip r:embed="rId2" cstate="print"/>
                <a:srcRect/>
                <a:stretch>
                  <a:fillRect/>
                </a:stretch>
              </p:blipFill>
              <p:spPr bwMode="auto">
                <a:xfrm>
                  <a:off x="5280" y="1728"/>
                  <a:ext cx="186" cy="183"/>
                </a:xfrm>
                <a:prstGeom prst="rect">
                  <a:avLst/>
                </a:prstGeom>
                <a:noFill/>
                <a:ln w="9525">
                  <a:noFill/>
                  <a:miter lim="800000"/>
                  <a:headEnd/>
                  <a:tailEnd/>
                </a:ln>
              </p:spPr>
            </p:pic>
            <p:pic>
              <p:nvPicPr>
                <p:cNvPr id="26" name="Picture 31"/>
                <p:cNvPicPr>
                  <a:picLocks noChangeAspect="1" noChangeArrowheads="1"/>
                </p:cNvPicPr>
                <p:nvPr userDrawn="1"/>
              </p:nvPicPr>
              <p:blipFill>
                <a:blip r:embed="rId2" cstate="print"/>
                <a:srcRect/>
                <a:stretch>
                  <a:fillRect/>
                </a:stretch>
              </p:blipFill>
              <p:spPr bwMode="auto">
                <a:xfrm>
                  <a:off x="5040" y="1824"/>
                  <a:ext cx="186" cy="183"/>
                </a:xfrm>
                <a:prstGeom prst="rect">
                  <a:avLst/>
                </a:prstGeom>
                <a:noFill/>
                <a:ln w="9525">
                  <a:noFill/>
                  <a:miter lim="800000"/>
                  <a:headEnd/>
                  <a:tailEnd/>
                </a:ln>
              </p:spPr>
            </p:pic>
            <p:pic>
              <p:nvPicPr>
                <p:cNvPr id="27" name="Picture 32"/>
                <p:cNvPicPr>
                  <a:picLocks noChangeAspect="1" noChangeArrowheads="1"/>
                </p:cNvPicPr>
                <p:nvPr userDrawn="1"/>
              </p:nvPicPr>
              <p:blipFill>
                <a:blip r:embed="rId2" cstate="print"/>
                <a:srcRect/>
                <a:stretch>
                  <a:fillRect/>
                </a:stretch>
              </p:blipFill>
              <p:spPr bwMode="auto">
                <a:xfrm>
                  <a:off x="5088" y="2016"/>
                  <a:ext cx="186" cy="183"/>
                </a:xfrm>
                <a:prstGeom prst="rect">
                  <a:avLst/>
                </a:prstGeom>
                <a:noFill/>
                <a:ln w="9525">
                  <a:noFill/>
                  <a:miter lim="800000"/>
                  <a:headEnd/>
                  <a:tailEnd/>
                </a:ln>
              </p:spPr>
            </p:pic>
            <p:pic>
              <p:nvPicPr>
                <p:cNvPr id="28" name="Picture 33"/>
                <p:cNvPicPr>
                  <a:picLocks noChangeAspect="1" noChangeArrowheads="1"/>
                </p:cNvPicPr>
                <p:nvPr userDrawn="1"/>
              </p:nvPicPr>
              <p:blipFill>
                <a:blip r:embed="rId2" cstate="print"/>
                <a:srcRect/>
                <a:stretch>
                  <a:fillRect/>
                </a:stretch>
              </p:blipFill>
              <p:spPr bwMode="auto">
                <a:xfrm>
                  <a:off x="5280" y="2064"/>
                  <a:ext cx="186" cy="183"/>
                </a:xfrm>
                <a:prstGeom prst="rect">
                  <a:avLst/>
                </a:prstGeom>
                <a:noFill/>
                <a:ln w="9525">
                  <a:noFill/>
                  <a:miter lim="800000"/>
                  <a:headEnd/>
                  <a:tailEnd/>
                </a:ln>
              </p:spPr>
            </p:pic>
            <p:pic>
              <p:nvPicPr>
                <p:cNvPr id="29" name="Picture 34"/>
                <p:cNvPicPr>
                  <a:picLocks noChangeAspect="1" noChangeArrowheads="1"/>
                </p:cNvPicPr>
                <p:nvPr userDrawn="1"/>
              </p:nvPicPr>
              <p:blipFill>
                <a:blip r:embed="rId2" cstate="print"/>
                <a:srcRect/>
                <a:stretch>
                  <a:fillRect/>
                </a:stretch>
              </p:blipFill>
              <p:spPr bwMode="auto">
                <a:xfrm>
                  <a:off x="5232" y="2352"/>
                  <a:ext cx="186" cy="183"/>
                </a:xfrm>
                <a:prstGeom prst="rect">
                  <a:avLst/>
                </a:prstGeom>
                <a:noFill/>
                <a:ln w="9525">
                  <a:noFill/>
                  <a:miter lim="800000"/>
                  <a:headEnd/>
                  <a:tailEnd/>
                </a:ln>
              </p:spPr>
            </p:pic>
            <p:pic>
              <p:nvPicPr>
                <p:cNvPr id="30" name="Picture 35"/>
                <p:cNvPicPr>
                  <a:picLocks noChangeAspect="1" noChangeArrowheads="1"/>
                </p:cNvPicPr>
                <p:nvPr userDrawn="1"/>
              </p:nvPicPr>
              <p:blipFill>
                <a:blip r:embed="rId2" cstate="print"/>
                <a:srcRect/>
                <a:stretch>
                  <a:fillRect/>
                </a:stretch>
              </p:blipFill>
              <p:spPr bwMode="auto">
                <a:xfrm>
                  <a:off x="4992" y="2208"/>
                  <a:ext cx="186" cy="183"/>
                </a:xfrm>
                <a:prstGeom prst="rect">
                  <a:avLst/>
                </a:prstGeom>
                <a:noFill/>
                <a:ln w="9525">
                  <a:noFill/>
                  <a:miter lim="800000"/>
                  <a:headEnd/>
                  <a:tailEnd/>
                </a:ln>
              </p:spPr>
            </p:pic>
            <p:pic>
              <p:nvPicPr>
                <p:cNvPr id="31" name="Picture 36"/>
                <p:cNvPicPr>
                  <a:picLocks noChangeAspect="1" noChangeArrowheads="1"/>
                </p:cNvPicPr>
                <p:nvPr userDrawn="1"/>
              </p:nvPicPr>
              <p:blipFill>
                <a:blip r:embed="rId2" cstate="print"/>
                <a:srcRect/>
                <a:stretch>
                  <a:fillRect/>
                </a:stretch>
              </p:blipFill>
              <p:spPr bwMode="auto">
                <a:xfrm>
                  <a:off x="4992" y="2448"/>
                  <a:ext cx="186" cy="183"/>
                </a:xfrm>
                <a:prstGeom prst="rect">
                  <a:avLst/>
                </a:prstGeom>
                <a:noFill/>
                <a:ln w="9525">
                  <a:noFill/>
                  <a:miter lim="800000"/>
                  <a:headEnd/>
                  <a:tailEnd/>
                </a:ln>
              </p:spPr>
            </p:pic>
            <p:pic>
              <p:nvPicPr>
                <p:cNvPr id="32" name="Picture 37"/>
                <p:cNvPicPr>
                  <a:picLocks noChangeAspect="1" noChangeArrowheads="1"/>
                </p:cNvPicPr>
                <p:nvPr userDrawn="1"/>
              </p:nvPicPr>
              <p:blipFill>
                <a:blip r:embed="rId2" cstate="print"/>
                <a:srcRect/>
                <a:stretch>
                  <a:fillRect/>
                </a:stretch>
              </p:blipFill>
              <p:spPr bwMode="auto">
                <a:xfrm>
                  <a:off x="5136" y="2592"/>
                  <a:ext cx="186" cy="183"/>
                </a:xfrm>
                <a:prstGeom prst="rect">
                  <a:avLst/>
                </a:prstGeom>
                <a:noFill/>
                <a:ln w="9525">
                  <a:noFill/>
                  <a:miter lim="800000"/>
                  <a:headEnd/>
                  <a:tailEnd/>
                </a:ln>
              </p:spPr>
            </p:pic>
            <p:pic>
              <p:nvPicPr>
                <p:cNvPr id="33" name="Picture 38"/>
                <p:cNvPicPr>
                  <a:picLocks noChangeAspect="1" noChangeArrowheads="1"/>
                </p:cNvPicPr>
                <p:nvPr userDrawn="1"/>
              </p:nvPicPr>
              <p:blipFill>
                <a:blip r:embed="rId2" cstate="print"/>
                <a:srcRect/>
                <a:stretch>
                  <a:fillRect/>
                </a:stretch>
              </p:blipFill>
              <p:spPr bwMode="auto">
                <a:xfrm>
                  <a:off x="5232" y="1392"/>
                  <a:ext cx="186" cy="183"/>
                </a:xfrm>
                <a:prstGeom prst="rect">
                  <a:avLst/>
                </a:prstGeom>
                <a:noFill/>
                <a:ln w="9525">
                  <a:noFill/>
                  <a:miter lim="800000"/>
                  <a:headEnd/>
                  <a:tailEnd/>
                </a:ln>
              </p:spPr>
            </p:pic>
            <p:pic>
              <p:nvPicPr>
                <p:cNvPr id="34" name="Picture 39"/>
                <p:cNvPicPr>
                  <a:picLocks noChangeAspect="1" noChangeArrowheads="1"/>
                </p:cNvPicPr>
                <p:nvPr userDrawn="1"/>
              </p:nvPicPr>
              <p:blipFill>
                <a:blip r:embed="rId2" cstate="print"/>
                <a:srcRect/>
                <a:stretch>
                  <a:fillRect/>
                </a:stretch>
              </p:blipFill>
              <p:spPr bwMode="auto">
                <a:xfrm>
                  <a:off x="4944" y="2736"/>
                  <a:ext cx="186" cy="183"/>
                </a:xfrm>
                <a:prstGeom prst="rect">
                  <a:avLst/>
                </a:prstGeom>
                <a:noFill/>
                <a:ln w="9525">
                  <a:noFill/>
                  <a:miter lim="800000"/>
                  <a:headEnd/>
                  <a:tailEnd/>
                </a:ln>
              </p:spPr>
            </p:pic>
            <p:pic>
              <p:nvPicPr>
                <p:cNvPr id="35" name="Picture 40"/>
                <p:cNvPicPr>
                  <a:picLocks noChangeAspect="1" noChangeArrowheads="1"/>
                </p:cNvPicPr>
                <p:nvPr userDrawn="1"/>
              </p:nvPicPr>
              <p:blipFill>
                <a:blip r:embed="rId2" cstate="print"/>
                <a:srcRect/>
                <a:stretch>
                  <a:fillRect/>
                </a:stretch>
              </p:blipFill>
              <p:spPr bwMode="auto">
                <a:xfrm>
                  <a:off x="4992" y="3072"/>
                  <a:ext cx="186" cy="183"/>
                </a:xfrm>
                <a:prstGeom prst="rect">
                  <a:avLst/>
                </a:prstGeom>
                <a:noFill/>
                <a:ln w="9525">
                  <a:noFill/>
                  <a:miter lim="800000"/>
                  <a:headEnd/>
                  <a:tailEnd/>
                </a:ln>
              </p:spPr>
            </p:pic>
            <p:pic>
              <p:nvPicPr>
                <p:cNvPr id="36" name="Picture 41"/>
                <p:cNvPicPr>
                  <a:picLocks noChangeAspect="1" noChangeArrowheads="1"/>
                </p:cNvPicPr>
                <p:nvPr userDrawn="1"/>
              </p:nvPicPr>
              <p:blipFill>
                <a:blip r:embed="rId2" cstate="print"/>
                <a:srcRect/>
                <a:stretch>
                  <a:fillRect/>
                </a:stretch>
              </p:blipFill>
              <p:spPr bwMode="auto">
                <a:xfrm>
                  <a:off x="5232" y="3312"/>
                  <a:ext cx="186" cy="183"/>
                </a:xfrm>
                <a:prstGeom prst="rect">
                  <a:avLst/>
                </a:prstGeom>
                <a:noFill/>
                <a:ln w="9525">
                  <a:noFill/>
                  <a:miter lim="800000"/>
                  <a:headEnd/>
                  <a:tailEnd/>
                </a:ln>
              </p:spPr>
            </p:pic>
            <p:pic>
              <p:nvPicPr>
                <p:cNvPr id="37" name="Picture 42"/>
                <p:cNvPicPr>
                  <a:picLocks noChangeAspect="1" noChangeArrowheads="1"/>
                </p:cNvPicPr>
                <p:nvPr userDrawn="1"/>
              </p:nvPicPr>
              <p:blipFill>
                <a:blip r:embed="rId2" cstate="print"/>
                <a:srcRect/>
                <a:stretch>
                  <a:fillRect/>
                </a:stretch>
              </p:blipFill>
              <p:spPr bwMode="auto">
                <a:xfrm>
                  <a:off x="4992" y="3408"/>
                  <a:ext cx="186" cy="183"/>
                </a:xfrm>
                <a:prstGeom prst="rect">
                  <a:avLst/>
                </a:prstGeom>
                <a:noFill/>
                <a:ln w="9525">
                  <a:noFill/>
                  <a:miter lim="800000"/>
                  <a:headEnd/>
                  <a:tailEnd/>
                </a:ln>
              </p:spPr>
            </p:pic>
            <p:pic>
              <p:nvPicPr>
                <p:cNvPr id="38" name="Picture 43"/>
                <p:cNvPicPr>
                  <a:picLocks noChangeAspect="1" noChangeArrowheads="1"/>
                </p:cNvPicPr>
                <p:nvPr userDrawn="1"/>
              </p:nvPicPr>
              <p:blipFill>
                <a:blip r:embed="rId2" cstate="print"/>
                <a:srcRect/>
                <a:stretch>
                  <a:fillRect/>
                </a:stretch>
              </p:blipFill>
              <p:spPr bwMode="auto">
                <a:xfrm>
                  <a:off x="5088" y="3552"/>
                  <a:ext cx="186" cy="183"/>
                </a:xfrm>
                <a:prstGeom prst="rect">
                  <a:avLst/>
                </a:prstGeom>
                <a:noFill/>
                <a:ln w="9525">
                  <a:noFill/>
                  <a:miter lim="800000"/>
                  <a:headEnd/>
                  <a:tailEnd/>
                </a:ln>
              </p:spPr>
            </p:pic>
            <p:pic>
              <p:nvPicPr>
                <p:cNvPr id="39" name="Picture 44"/>
                <p:cNvPicPr>
                  <a:picLocks noChangeAspect="1" noChangeArrowheads="1"/>
                </p:cNvPicPr>
                <p:nvPr userDrawn="1"/>
              </p:nvPicPr>
              <p:blipFill>
                <a:blip r:embed="rId2" cstate="print"/>
                <a:srcRect/>
                <a:stretch>
                  <a:fillRect/>
                </a:stretch>
              </p:blipFill>
              <p:spPr bwMode="auto">
                <a:xfrm>
                  <a:off x="4992" y="3792"/>
                  <a:ext cx="186" cy="183"/>
                </a:xfrm>
                <a:prstGeom prst="rect">
                  <a:avLst/>
                </a:prstGeom>
                <a:noFill/>
                <a:ln w="9525">
                  <a:noFill/>
                  <a:miter lim="800000"/>
                  <a:headEnd/>
                  <a:tailEnd/>
                </a:ln>
              </p:spPr>
            </p:pic>
            <p:pic>
              <p:nvPicPr>
                <p:cNvPr id="40" name="Picture 45"/>
                <p:cNvPicPr>
                  <a:picLocks noChangeAspect="1" noChangeArrowheads="1"/>
                </p:cNvPicPr>
                <p:nvPr userDrawn="1"/>
              </p:nvPicPr>
              <p:blipFill>
                <a:blip r:embed="rId2" cstate="print"/>
                <a:srcRect/>
                <a:stretch>
                  <a:fillRect/>
                </a:stretch>
              </p:blipFill>
              <p:spPr bwMode="auto">
                <a:xfrm>
                  <a:off x="5184" y="3696"/>
                  <a:ext cx="186" cy="183"/>
                </a:xfrm>
                <a:prstGeom prst="rect">
                  <a:avLst/>
                </a:prstGeom>
                <a:noFill/>
                <a:ln w="9525">
                  <a:noFill/>
                  <a:miter lim="800000"/>
                  <a:headEnd/>
                  <a:tailEnd/>
                </a:ln>
              </p:spPr>
            </p:pic>
          </p:grpSp>
        </p:grpSp>
        <p:sp>
          <p:nvSpPr>
            <p:cNvPr id="9"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p:spPr>
          <p:txBody>
            <a:bodyPr wrap="none" anchor="ctr"/>
            <a:lstStyle/>
            <a:p>
              <a:pPr>
                <a:defRPr/>
              </a:pPr>
              <a:endParaRPr lang="it-IT"/>
            </a:p>
          </p:txBody>
        </p:sp>
        <p:sp>
          <p:nvSpPr>
            <p:cNvPr id="10"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hu-HU"/>
            </a:p>
          </p:txBody>
        </p:sp>
        <p:sp>
          <p:nvSpPr>
            <p:cNvPr id="11"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hu-HU"/>
            </a:p>
          </p:txBody>
        </p:sp>
        <p:sp>
          <p:nvSpPr>
            <p:cNvPr id="12"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cstate="print"/>
              <a:srcRect/>
              <a:tile tx="0" ty="0" sx="100000" sy="100000" flip="none" algn="tl"/>
            </a:blipFill>
            <a:ln w="9525" cap="flat" cmpd="sng">
              <a:noFill/>
              <a:prstDash val="solid"/>
              <a:round/>
              <a:headEnd/>
              <a:tailEnd/>
            </a:ln>
          </p:spPr>
          <p:txBody>
            <a:bodyPr wrap="none" anchor="ctr"/>
            <a:lstStyle/>
            <a:p>
              <a:pPr>
                <a:defRPr/>
              </a:pPr>
              <a:endParaRPr lang="it-IT"/>
            </a:p>
          </p:txBody>
        </p:sp>
        <p:sp>
          <p:nvSpPr>
            <p:cNvPr id="13"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cstate="print"/>
              <a:srcRect/>
              <a:tile tx="0" ty="0" sx="100000" sy="100000" flip="none" algn="tl"/>
            </a:blipFill>
            <a:ln w="9525" cap="flat" cmpd="sng">
              <a:noFill/>
              <a:prstDash val="solid"/>
              <a:round/>
              <a:headEnd/>
              <a:tailEnd/>
            </a:ln>
          </p:spPr>
          <p:txBody>
            <a:bodyPr wrap="none" anchor="ctr"/>
            <a:lstStyle/>
            <a:p>
              <a:pPr>
                <a:defRPr/>
              </a:pPr>
              <a:endParaRPr lang="it-IT"/>
            </a:p>
          </p:txBody>
        </p:sp>
        <p:sp>
          <p:nvSpPr>
            <p:cNvPr id="14"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it-IT"/>
            </a:p>
          </p:txBody>
        </p:sp>
        <p:sp>
          <p:nvSpPr>
            <p:cNvPr id="15"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p:spPr>
          <p:txBody>
            <a:bodyPr wrap="none" anchor="ctr"/>
            <a:lstStyle/>
            <a:p>
              <a:pPr>
                <a:defRPr/>
              </a:pPr>
              <a:endParaRPr lang="it-IT"/>
            </a:p>
          </p:txBody>
        </p:sp>
        <p:sp>
          <p:nvSpPr>
            <p:cNvPr id="16"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hu-HU"/>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p:spPr>
          <p:txBody>
            <a:bodyPr wrap="none" anchor="ctr"/>
            <a:lstStyle/>
            <a:p>
              <a:pPr algn="ctr">
                <a:defRPr/>
              </a:pPr>
              <a:endParaRPr kumimoji="1" lang="it-IT"/>
            </a:p>
          </p:txBody>
        </p:sp>
        <p:sp>
          <p:nvSpPr>
            <p:cNvPr id="18"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hu-HU"/>
            </a:p>
          </p:txBody>
        </p:sp>
        <p:sp>
          <p:nvSpPr>
            <p:cNvPr id="19" name="AutoShape 56"/>
            <p:cNvSpPr>
              <a:spLocks noChangeArrowheads="1"/>
            </p:cNvSpPr>
            <p:nvPr/>
          </p:nvSpPr>
          <p:spPr bwMode="hidden">
            <a:xfrm rot="5400000">
              <a:off x="2724" y="2089"/>
              <a:ext cx="4320" cy="142"/>
            </a:xfrm>
            <a:custGeom>
              <a:avLst/>
              <a:gdLst>
                <a:gd name="T0" fmla="*/ 852 w 21600"/>
                <a:gd name="T1" fmla="*/ 0 h 21600"/>
                <a:gd name="T2" fmla="*/ 432 w 21600"/>
                <a:gd name="T3" fmla="*/ 1 h 21600"/>
                <a:gd name="T4" fmla="*/ 12 w 21600"/>
                <a:gd name="T5" fmla="*/ 0 h 21600"/>
                <a:gd name="T6" fmla="*/ 432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w="9525">
              <a:noFill/>
              <a:miter lim="800000"/>
              <a:headEnd/>
              <a:tailEnd/>
            </a:ln>
          </p:spPr>
          <p:txBody>
            <a:bodyPr rot="10800000" vert="eaVert" wrap="none" anchor="ctr"/>
            <a:lstStyle/>
            <a:p>
              <a:pPr>
                <a:defRPr/>
              </a:pPr>
              <a:endParaRPr lang="it-IT"/>
            </a:p>
          </p:txBody>
        </p:sp>
      </p:grpSp>
      <p:sp>
        <p:nvSpPr>
          <p:cNvPr id="88121" name="Rectangle 57"/>
          <p:cNvSpPr>
            <a:spLocks noGrp="1" noChangeArrowheads="1"/>
          </p:cNvSpPr>
          <p:nvPr>
            <p:ph type="ctrTitle" sz="quarter"/>
          </p:nvPr>
        </p:nvSpPr>
        <p:spPr>
          <a:xfrm>
            <a:off x="685800" y="1370013"/>
            <a:ext cx="6965950" cy="2057400"/>
          </a:xfrm>
        </p:spPr>
        <p:txBody>
          <a:bodyPr/>
          <a:lstStyle>
            <a:lvl1pPr>
              <a:defRPr/>
            </a:lvl1pPr>
          </a:lstStyle>
          <a:p>
            <a:r>
              <a:rPr lang="hu-HU"/>
              <a:t>Mintacím szerkesztése</a:t>
            </a:r>
          </a:p>
        </p:txBody>
      </p:sp>
      <p:sp>
        <p:nvSpPr>
          <p:cNvPr id="88122"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r>
              <a:rPr lang="hu-HU"/>
              <a:t>Alcím mintájának szerkesztése</a:t>
            </a:r>
          </a:p>
        </p:txBody>
      </p:sp>
      <p:sp>
        <p:nvSpPr>
          <p:cNvPr id="59" name="Rectangle 59"/>
          <p:cNvSpPr>
            <a:spLocks noGrp="1" noChangeArrowheads="1"/>
          </p:cNvSpPr>
          <p:nvPr>
            <p:ph type="dt" sz="quarter" idx="10"/>
          </p:nvPr>
        </p:nvSpPr>
        <p:spPr/>
        <p:txBody>
          <a:bodyPr/>
          <a:lstStyle>
            <a:lvl1pPr>
              <a:defRPr/>
            </a:lvl1pPr>
          </a:lstStyle>
          <a:p>
            <a:pPr>
              <a:defRPr/>
            </a:pPr>
            <a:endParaRPr lang="hu-HU"/>
          </a:p>
        </p:txBody>
      </p:sp>
      <p:sp>
        <p:nvSpPr>
          <p:cNvPr id="60" name="Rectangle 60"/>
          <p:cNvSpPr>
            <a:spLocks noGrp="1" noChangeArrowheads="1"/>
          </p:cNvSpPr>
          <p:nvPr>
            <p:ph type="ftr" sz="quarter" idx="11"/>
          </p:nvPr>
        </p:nvSpPr>
        <p:spPr/>
        <p:txBody>
          <a:bodyPr/>
          <a:lstStyle>
            <a:lvl1pPr>
              <a:defRPr/>
            </a:lvl1pPr>
          </a:lstStyle>
          <a:p>
            <a:pPr>
              <a:defRPr/>
            </a:pPr>
            <a:endParaRPr lang="hu-HU"/>
          </a:p>
        </p:txBody>
      </p:sp>
      <p:sp>
        <p:nvSpPr>
          <p:cNvPr id="61" name="Rectangle 61"/>
          <p:cNvSpPr>
            <a:spLocks noGrp="1" noChangeArrowheads="1"/>
          </p:cNvSpPr>
          <p:nvPr>
            <p:ph type="sldNum" sz="quarter" idx="12"/>
          </p:nvPr>
        </p:nvSpPr>
        <p:spPr/>
        <p:txBody>
          <a:bodyPr/>
          <a:lstStyle>
            <a:lvl1pPr>
              <a:defRPr/>
            </a:lvl1pPr>
          </a:lstStyle>
          <a:p>
            <a:pPr>
              <a:defRPr/>
            </a:pPr>
            <a:fld id="{171EECA7-09E2-49A4-A47D-E2ACFC331413}" type="slidenum">
              <a:rPr lang="hu-HU"/>
              <a:pPr>
                <a:defRPr/>
              </a:pPr>
              <a:t>‹#›</a:t>
            </a:fld>
            <a:endParaRPr lang="hu-HU"/>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59"/>
          <p:cNvSpPr>
            <a:spLocks noGrp="1" noChangeArrowheads="1"/>
          </p:cNvSpPr>
          <p:nvPr>
            <p:ph type="dt" sz="half" idx="10"/>
          </p:nvPr>
        </p:nvSpPr>
        <p:spPr>
          <a:ln/>
        </p:spPr>
        <p:txBody>
          <a:bodyPr/>
          <a:lstStyle>
            <a:lvl1pPr>
              <a:defRPr/>
            </a:lvl1pPr>
          </a:lstStyle>
          <a:p>
            <a:pPr>
              <a:defRPr/>
            </a:pPr>
            <a:endParaRPr lang="hu-HU"/>
          </a:p>
        </p:txBody>
      </p:sp>
      <p:sp>
        <p:nvSpPr>
          <p:cNvPr id="5" name="Rectangle 60"/>
          <p:cNvSpPr>
            <a:spLocks noGrp="1" noChangeArrowheads="1"/>
          </p:cNvSpPr>
          <p:nvPr>
            <p:ph type="ftr" sz="quarter" idx="11"/>
          </p:nvPr>
        </p:nvSpPr>
        <p:spPr>
          <a:ln/>
        </p:spPr>
        <p:txBody>
          <a:bodyPr/>
          <a:lstStyle>
            <a:lvl1pPr>
              <a:defRPr/>
            </a:lvl1pPr>
          </a:lstStyle>
          <a:p>
            <a:pPr>
              <a:defRPr/>
            </a:pPr>
            <a:endParaRPr lang="hu-HU"/>
          </a:p>
        </p:txBody>
      </p:sp>
      <p:sp>
        <p:nvSpPr>
          <p:cNvPr id="6" name="Rectangle 61"/>
          <p:cNvSpPr>
            <a:spLocks noGrp="1" noChangeArrowheads="1"/>
          </p:cNvSpPr>
          <p:nvPr>
            <p:ph type="sldNum" sz="quarter" idx="12"/>
          </p:nvPr>
        </p:nvSpPr>
        <p:spPr>
          <a:ln/>
        </p:spPr>
        <p:txBody>
          <a:bodyPr/>
          <a:lstStyle>
            <a:lvl1pPr>
              <a:defRPr/>
            </a:lvl1pPr>
          </a:lstStyle>
          <a:p>
            <a:pPr>
              <a:defRPr/>
            </a:pPr>
            <a:fld id="{2BEE3297-CCFE-455E-B2F0-E81CC16304B4}" type="slidenum">
              <a:rPr lang="hu-HU"/>
              <a:pPr>
                <a:defRPr/>
              </a:pPr>
              <a:t>‹#›</a:t>
            </a:fld>
            <a:endParaRPr lang="hu-HU"/>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59"/>
          <p:cNvSpPr>
            <a:spLocks noGrp="1" noChangeArrowheads="1"/>
          </p:cNvSpPr>
          <p:nvPr>
            <p:ph type="dt" sz="half" idx="10"/>
          </p:nvPr>
        </p:nvSpPr>
        <p:spPr>
          <a:ln/>
        </p:spPr>
        <p:txBody>
          <a:bodyPr/>
          <a:lstStyle>
            <a:lvl1pPr>
              <a:defRPr/>
            </a:lvl1pPr>
          </a:lstStyle>
          <a:p>
            <a:pPr>
              <a:defRPr/>
            </a:pPr>
            <a:endParaRPr lang="hu-HU"/>
          </a:p>
        </p:txBody>
      </p:sp>
      <p:sp>
        <p:nvSpPr>
          <p:cNvPr id="5" name="Rectangle 60"/>
          <p:cNvSpPr>
            <a:spLocks noGrp="1" noChangeArrowheads="1"/>
          </p:cNvSpPr>
          <p:nvPr>
            <p:ph type="ftr" sz="quarter" idx="11"/>
          </p:nvPr>
        </p:nvSpPr>
        <p:spPr>
          <a:ln/>
        </p:spPr>
        <p:txBody>
          <a:bodyPr/>
          <a:lstStyle>
            <a:lvl1pPr>
              <a:defRPr/>
            </a:lvl1pPr>
          </a:lstStyle>
          <a:p>
            <a:pPr>
              <a:defRPr/>
            </a:pPr>
            <a:endParaRPr lang="hu-HU"/>
          </a:p>
        </p:txBody>
      </p:sp>
      <p:sp>
        <p:nvSpPr>
          <p:cNvPr id="6" name="Rectangle 61"/>
          <p:cNvSpPr>
            <a:spLocks noGrp="1" noChangeArrowheads="1"/>
          </p:cNvSpPr>
          <p:nvPr>
            <p:ph type="sldNum" sz="quarter" idx="12"/>
          </p:nvPr>
        </p:nvSpPr>
        <p:spPr>
          <a:ln/>
        </p:spPr>
        <p:txBody>
          <a:bodyPr/>
          <a:lstStyle>
            <a:lvl1pPr>
              <a:defRPr/>
            </a:lvl1pPr>
          </a:lstStyle>
          <a:p>
            <a:pPr>
              <a:defRPr/>
            </a:pPr>
            <a:fld id="{1D4B223A-5CDA-4F1B-AB6F-49A63E6EF2A9}"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hu-HU"/>
          </a:p>
        </p:txBody>
      </p:sp>
      <p:sp>
        <p:nvSpPr>
          <p:cNvPr id="3" name="Rectangle 12"/>
          <p:cNvSpPr>
            <a:spLocks noGrp="1" noChangeArrowheads="1"/>
          </p:cNvSpPr>
          <p:nvPr>
            <p:ph type="ftr" sz="quarter" idx="11"/>
          </p:nvPr>
        </p:nvSpPr>
        <p:spPr>
          <a:ln/>
        </p:spPr>
        <p:txBody>
          <a:bodyPr/>
          <a:lstStyle>
            <a:lvl1pPr>
              <a:defRPr/>
            </a:lvl1pPr>
          </a:lstStyle>
          <a:p>
            <a:pPr>
              <a:defRPr/>
            </a:pPr>
            <a:endParaRPr lang="hu-HU"/>
          </a:p>
        </p:txBody>
      </p:sp>
      <p:sp>
        <p:nvSpPr>
          <p:cNvPr id="4" name="Rectangle 13"/>
          <p:cNvSpPr>
            <a:spLocks noGrp="1" noChangeArrowheads="1"/>
          </p:cNvSpPr>
          <p:nvPr>
            <p:ph type="sldNum" sz="quarter" idx="12"/>
          </p:nvPr>
        </p:nvSpPr>
        <p:spPr>
          <a:ln/>
        </p:spPr>
        <p:txBody>
          <a:bodyPr/>
          <a:lstStyle>
            <a:lvl1pPr>
              <a:defRPr/>
            </a:lvl1pPr>
          </a:lstStyle>
          <a:p>
            <a:pPr>
              <a:defRPr/>
            </a:pPr>
            <a:fld id="{B1DCDB00-60D1-4FC6-AE9E-09525F3545D3}" type="slidenum">
              <a:rPr lang="hu-HU"/>
              <a:pPr>
                <a:defRPr/>
              </a:pPr>
              <a:t>‹#›</a:t>
            </a:fld>
            <a:endParaRPr lang="hu-HU"/>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59"/>
          <p:cNvSpPr>
            <a:spLocks noGrp="1" noChangeArrowheads="1"/>
          </p:cNvSpPr>
          <p:nvPr>
            <p:ph type="dt" sz="half" idx="10"/>
          </p:nvPr>
        </p:nvSpPr>
        <p:spPr>
          <a:ln/>
        </p:spPr>
        <p:txBody>
          <a:bodyPr/>
          <a:lstStyle>
            <a:lvl1pPr>
              <a:defRPr/>
            </a:lvl1pPr>
          </a:lstStyle>
          <a:p>
            <a:pPr>
              <a:defRPr/>
            </a:pPr>
            <a:endParaRPr lang="hu-HU"/>
          </a:p>
        </p:txBody>
      </p:sp>
      <p:sp>
        <p:nvSpPr>
          <p:cNvPr id="6" name="Rectangle 60"/>
          <p:cNvSpPr>
            <a:spLocks noGrp="1" noChangeArrowheads="1"/>
          </p:cNvSpPr>
          <p:nvPr>
            <p:ph type="ftr" sz="quarter" idx="11"/>
          </p:nvPr>
        </p:nvSpPr>
        <p:spPr>
          <a:ln/>
        </p:spPr>
        <p:txBody>
          <a:bodyPr/>
          <a:lstStyle>
            <a:lvl1pPr>
              <a:defRPr/>
            </a:lvl1pPr>
          </a:lstStyle>
          <a:p>
            <a:pPr>
              <a:defRPr/>
            </a:pPr>
            <a:endParaRPr lang="hu-HU"/>
          </a:p>
        </p:txBody>
      </p:sp>
      <p:sp>
        <p:nvSpPr>
          <p:cNvPr id="7" name="Rectangle 61"/>
          <p:cNvSpPr>
            <a:spLocks noGrp="1" noChangeArrowheads="1"/>
          </p:cNvSpPr>
          <p:nvPr>
            <p:ph type="sldNum" sz="quarter" idx="12"/>
          </p:nvPr>
        </p:nvSpPr>
        <p:spPr>
          <a:ln/>
        </p:spPr>
        <p:txBody>
          <a:bodyPr/>
          <a:lstStyle>
            <a:lvl1pPr>
              <a:defRPr/>
            </a:lvl1pPr>
          </a:lstStyle>
          <a:p>
            <a:pPr>
              <a:defRPr/>
            </a:pPr>
            <a:fld id="{88B7785C-7F42-4C80-AE6E-938467395293}" type="slidenum">
              <a:rPr lang="hu-HU"/>
              <a:pPr>
                <a:defRPr/>
              </a:pPr>
              <a:t>‹#›</a:t>
            </a:fld>
            <a:endParaRPr lang="hu-HU"/>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59"/>
          <p:cNvSpPr>
            <a:spLocks noGrp="1" noChangeArrowheads="1"/>
          </p:cNvSpPr>
          <p:nvPr>
            <p:ph type="dt" sz="half" idx="10"/>
          </p:nvPr>
        </p:nvSpPr>
        <p:spPr>
          <a:ln/>
        </p:spPr>
        <p:txBody>
          <a:bodyPr/>
          <a:lstStyle>
            <a:lvl1pPr>
              <a:defRPr/>
            </a:lvl1pPr>
          </a:lstStyle>
          <a:p>
            <a:pPr>
              <a:defRPr/>
            </a:pPr>
            <a:endParaRPr lang="hu-HU"/>
          </a:p>
        </p:txBody>
      </p:sp>
      <p:sp>
        <p:nvSpPr>
          <p:cNvPr id="8" name="Rectangle 60"/>
          <p:cNvSpPr>
            <a:spLocks noGrp="1" noChangeArrowheads="1"/>
          </p:cNvSpPr>
          <p:nvPr>
            <p:ph type="ftr" sz="quarter" idx="11"/>
          </p:nvPr>
        </p:nvSpPr>
        <p:spPr>
          <a:ln/>
        </p:spPr>
        <p:txBody>
          <a:bodyPr/>
          <a:lstStyle>
            <a:lvl1pPr>
              <a:defRPr/>
            </a:lvl1pPr>
          </a:lstStyle>
          <a:p>
            <a:pPr>
              <a:defRPr/>
            </a:pPr>
            <a:endParaRPr lang="hu-HU"/>
          </a:p>
        </p:txBody>
      </p:sp>
      <p:sp>
        <p:nvSpPr>
          <p:cNvPr id="9" name="Rectangle 61"/>
          <p:cNvSpPr>
            <a:spLocks noGrp="1" noChangeArrowheads="1"/>
          </p:cNvSpPr>
          <p:nvPr>
            <p:ph type="sldNum" sz="quarter" idx="12"/>
          </p:nvPr>
        </p:nvSpPr>
        <p:spPr>
          <a:ln/>
        </p:spPr>
        <p:txBody>
          <a:bodyPr/>
          <a:lstStyle>
            <a:lvl1pPr>
              <a:defRPr/>
            </a:lvl1pPr>
          </a:lstStyle>
          <a:p>
            <a:pPr>
              <a:defRPr/>
            </a:pPr>
            <a:fld id="{C5484EDB-40F5-4D5C-BCF1-FA62312C4ABB}" type="slidenum">
              <a:rPr lang="hu-HU"/>
              <a:pPr>
                <a:defRPr/>
              </a:pPr>
              <a:t>‹#›</a:t>
            </a:fld>
            <a:endParaRPr lang="hu-HU"/>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59"/>
          <p:cNvSpPr>
            <a:spLocks noGrp="1" noChangeArrowheads="1"/>
          </p:cNvSpPr>
          <p:nvPr>
            <p:ph type="dt" sz="half" idx="10"/>
          </p:nvPr>
        </p:nvSpPr>
        <p:spPr>
          <a:ln/>
        </p:spPr>
        <p:txBody>
          <a:bodyPr/>
          <a:lstStyle>
            <a:lvl1pPr>
              <a:defRPr/>
            </a:lvl1pPr>
          </a:lstStyle>
          <a:p>
            <a:pPr>
              <a:defRPr/>
            </a:pPr>
            <a:endParaRPr lang="hu-HU"/>
          </a:p>
        </p:txBody>
      </p:sp>
      <p:sp>
        <p:nvSpPr>
          <p:cNvPr id="4" name="Rectangle 60"/>
          <p:cNvSpPr>
            <a:spLocks noGrp="1" noChangeArrowheads="1"/>
          </p:cNvSpPr>
          <p:nvPr>
            <p:ph type="ftr" sz="quarter" idx="11"/>
          </p:nvPr>
        </p:nvSpPr>
        <p:spPr>
          <a:ln/>
        </p:spPr>
        <p:txBody>
          <a:bodyPr/>
          <a:lstStyle>
            <a:lvl1pPr>
              <a:defRPr/>
            </a:lvl1pPr>
          </a:lstStyle>
          <a:p>
            <a:pPr>
              <a:defRPr/>
            </a:pPr>
            <a:endParaRPr lang="hu-HU"/>
          </a:p>
        </p:txBody>
      </p:sp>
      <p:sp>
        <p:nvSpPr>
          <p:cNvPr id="5" name="Rectangle 61"/>
          <p:cNvSpPr>
            <a:spLocks noGrp="1" noChangeArrowheads="1"/>
          </p:cNvSpPr>
          <p:nvPr>
            <p:ph type="sldNum" sz="quarter" idx="12"/>
          </p:nvPr>
        </p:nvSpPr>
        <p:spPr>
          <a:ln/>
        </p:spPr>
        <p:txBody>
          <a:bodyPr/>
          <a:lstStyle>
            <a:lvl1pPr>
              <a:defRPr/>
            </a:lvl1pPr>
          </a:lstStyle>
          <a:p>
            <a:pPr>
              <a:defRPr/>
            </a:pPr>
            <a:fld id="{7718A9E6-37F0-4BE3-B986-B5762585BBF6}" type="slidenum">
              <a:rPr lang="hu-HU"/>
              <a:pPr>
                <a:defRPr/>
              </a:pPr>
              <a:t>‹#›</a:t>
            </a:fld>
            <a:endParaRPr lang="hu-HU"/>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hu-HU"/>
          </a:p>
        </p:txBody>
      </p:sp>
      <p:sp>
        <p:nvSpPr>
          <p:cNvPr id="3" name="Rectangle 60"/>
          <p:cNvSpPr>
            <a:spLocks noGrp="1" noChangeArrowheads="1"/>
          </p:cNvSpPr>
          <p:nvPr>
            <p:ph type="ftr" sz="quarter" idx="11"/>
          </p:nvPr>
        </p:nvSpPr>
        <p:spPr>
          <a:ln/>
        </p:spPr>
        <p:txBody>
          <a:bodyPr/>
          <a:lstStyle>
            <a:lvl1pPr>
              <a:defRPr/>
            </a:lvl1pPr>
          </a:lstStyle>
          <a:p>
            <a:pPr>
              <a:defRPr/>
            </a:pPr>
            <a:endParaRPr lang="hu-HU"/>
          </a:p>
        </p:txBody>
      </p:sp>
      <p:sp>
        <p:nvSpPr>
          <p:cNvPr id="4" name="Rectangle 61"/>
          <p:cNvSpPr>
            <a:spLocks noGrp="1" noChangeArrowheads="1"/>
          </p:cNvSpPr>
          <p:nvPr>
            <p:ph type="sldNum" sz="quarter" idx="12"/>
          </p:nvPr>
        </p:nvSpPr>
        <p:spPr>
          <a:ln/>
        </p:spPr>
        <p:txBody>
          <a:bodyPr/>
          <a:lstStyle>
            <a:lvl1pPr>
              <a:defRPr/>
            </a:lvl1pPr>
          </a:lstStyle>
          <a:p>
            <a:pPr>
              <a:defRPr/>
            </a:pPr>
            <a:fld id="{E0855A79-56E4-4CD8-BCC1-44B3B13FF62E}" type="slidenum">
              <a:rPr lang="hu-HU"/>
              <a:pPr>
                <a:defRPr/>
              </a:pPr>
              <a:t>‹#›</a:t>
            </a:fld>
            <a:endParaRPr lang="hu-HU"/>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59"/>
          <p:cNvSpPr>
            <a:spLocks noGrp="1" noChangeArrowheads="1"/>
          </p:cNvSpPr>
          <p:nvPr>
            <p:ph type="dt" sz="half" idx="10"/>
          </p:nvPr>
        </p:nvSpPr>
        <p:spPr>
          <a:ln/>
        </p:spPr>
        <p:txBody>
          <a:bodyPr/>
          <a:lstStyle>
            <a:lvl1pPr>
              <a:defRPr/>
            </a:lvl1pPr>
          </a:lstStyle>
          <a:p>
            <a:pPr>
              <a:defRPr/>
            </a:pPr>
            <a:endParaRPr lang="hu-HU"/>
          </a:p>
        </p:txBody>
      </p:sp>
      <p:sp>
        <p:nvSpPr>
          <p:cNvPr id="6" name="Rectangle 60"/>
          <p:cNvSpPr>
            <a:spLocks noGrp="1" noChangeArrowheads="1"/>
          </p:cNvSpPr>
          <p:nvPr>
            <p:ph type="ftr" sz="quarter" idx="11"/>
          </p:nvPr>
        </p:nvSpPr>
        <p:spPr>
          <a:ln/>
        </p:spPr>
        <p:txBody>
          <a:bodyPr/>
          <a:lstStyle>
            <a:lvl1pPr>
              <a:defRPr/>
            </a:lvl1pPr>
          </a:lstStyle>
          <a:p>
            <a:pPr>
              <a:defRPr/>
            </a:pPr>
            <a:endParaRPr lang="hu-HU"/>
          </a:p>
        </p:txBody>
      </p:sp>
      <p:sp>
        <p:nvSpPr>
          <p:cNvPr id="7" name="Rectangle 61"/>
          <p:cNvSpPr>
            <a:spLocks noGrp="1" noChangeArrowheads="1"/>
          </p:cNvSpPr>
          <p:nvPr>
            <p:ph type="sldNum" sz="quarter" idx="12"/>
          </p:nvPr>
        </p:nvSpPr>
        <p:spPr>
          <a:ln/>
        </p:spPr>
        <p:txBody>
          <a:bodyPr/>
          <a:lstStyle>
            <a:lvl1pPr>
              <a:defRPr/>
            </a:lvl1pPr>
          </a:lstStyle>
          <a:p>
            <a:pPr>
              <a:defRPr/>
            </a:pPr>
            <a:fld id="{EB50400F-A4A0-46C0-B7E0-DC8301D02514}" type="slidenum">
              <a:rPr lang="hu-HU"/>
              <a:pPr>
                <a:defRPr/>
              </a:pPr>
              <a:t>‹#›</a:t>
            </a:fld>
            <a:endParaRPr lang="hu-HU"/>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59"/>
          <p:cNvSpPr>
            <a:spLocks noGrp="1" noChangeArrowheads="1"/>
          </p:cNvSpPr>
          <p:nvPr>
            <p:ph type="dt" sz="half" idx="10"/>
          </p:nvPr>
        </p:nvSpPr>
        <p:spPr>
          <a:ln/>
        </p:spPr>
        <p:txBody>
          <a:bodyPr/>
          <a:lstStyle>
            <a:lvl1pPr>
              <a:defRPr/>
            </a:lvl1pPr>
          </a:lstStyle>
          <a:p>
            <a:pPr>
              <a:defRPr/>
            </a:pPr>
            <a:endParaRPr lang="hu-HU"/>
          </a:p>
        </p:txBody>
      </p:sp>
      <p:sp>
        <p:nvSpPr>
          <p:cNvPr id="6" name="Rectangle 60"/>
          <p:cNvSpPr>
            <a:spLocks noGrp="1" noChangeArrowheads="1"/>
          </p:cNvSpPr>
          <p:nvPr>
            <p:ph type="ftr" sz="quarter" idx="11"/>
          </p:nvPr>
        </p:nvSpPr>
        <p:spPr>
          <a:ln/>
        </p:spPr>
        <p:txBody>
          <a:bodyPr/>
          <a:lstStyle>
            <a:lvl1pPr>
              <a:defRPr/>
            </a:lvl1pPr>
          </a:lstStyle>
          <a:p>
            <a:pPr>
              <a:defRPr/>
            </a:pPr>
            <a:endParaRPr lang="hu-HU"/>
          </a:p>
        </p:txBody>
      </p:sp>
      <p:sp>
        <p:nvSpPr>
          <p:cNvPr id="7" name="Rectangle 61"/>
          <p:cNvSpPr>
            <a:spLocks noGrp="1" noChangeArrowheads="1"/>
          </p:cNvSpPr>
          <p:nvPr>
            <p:ph type="sldNum" sz="quarter" idx="12"/>
          </p:nvPr>
        </p:nvSpPr>
        <p:spPr>
          <a:ln/>
        </p:spPr>
        <p:txBody>
          <a:bodyPr/>
          <a:lstStyle>
            <a:lvl1pPr>
              <a:defRPr/>
            </a:lvl1pPr>
          </a:lstStyle>
          <a:p>
            <a:pPr>
              <a:defRPr/>
            </a:pPr>
            <a:fld id="{E62D0558-84E7-4DEB-98BE-8DAB791F87DC}" type="slidenum">
              <a:rPr lang="hu-HU"/>
              <a:pPr>
                <a:defRPr/>
              </a:pPr>
              <a:t>‹#›</a:t>
            </a:fld>
            <a:endParaRPr lang="hu-HU"/>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59"/>
          <p:cNvSpPr>
            <a:spLocks noGrp="1" noChangeArrowheads="1"/>
          </p:cNvSpPr>
          <p:nvPr>
            <p:ph type="dt" sz="half" idx="10"/>
          </p:nvPr>
        </p:nvSpPr>
        <p:spPr>
          <a:ln/>
        </p:spPr>
        <p:txBody>
          <a:bodyPr/>
          <a:lstStyle>
            <a:lvl1pPr>
              <a:defRPr/>
            </a:lvl1pPr>
          </a:lstStyle>
          <a:p>
            <a:pPr>
              <a:defRPr/>
            </a:pPr>
            <a:endParaRPr lang="hu-HU"/>
          </a:p>
        </p:txBody>
      </p:sp>
      <p:sp>
        <p:nvSpPr>
          <p:cNvPr id="5" name="Rectangle 60"/>
          <p:cNvSpPr>
            <a:spLocks noGrp="1" noChangeArrowheads="1"/>
          </p:cNvSpPr>
          <p:nvPr>
            <p:ph type="ftr" sz="quarter" idx="11"/>
          </p:nvPr>
        </p:nvSpPr>
        <p:spPr>
          <a:ln/>
        </p:spPr>
        <p:txBody>
          <a:bodyPr/>
          <a:lstStyle>
            <a:lvl1pPr>
              <a:defRPr/>
            </a:lvl1pPr>
          </a:lstStyle>
          <a:p>
            <a:pPr>
              <a:defRPr/>
            </a:pPr>
            <a:endParaRPr lang="hu-HU"/>
          </a:p>
        </p:txBody>
      </p:sp>
      <p:sp>
        <p:nvSpPr>
          <p:cNvPr id="6" name="Rectangle 61"/>
          <p:cNvSpPr>
            <a:spLocks noGrp="1" noChangeArrowheads="1"/>
          </p:cNvSpPr>
          <p:nvPr>
            <p:ph type="sldNum" sz="quarter" idx="12"/>
          </p:nvPr>
        </p:nvSpPr>
        <p:spPr>
          <a:ln/>
        </p:spPr>
        <p:txBody>
          <a:bodyPr/>
          <a:lstStyle>
            <a:lvl1pPr>
              <a:defRPr/>
            </a:lvl1pPr>
          </a:lstStyle>
          <a:p>
            <a:pPr>
              <a:defRPr/>
            </a:pPr>
            <a:fld id="{49929235-B64C-4F45-A2FC-AACC89F59102}" type="slidenum">
              <a:rPr lang="hu-HU"/>
              <a:pPr>
                <a:defRPr/>
              </a:pPr>
              <a:t>‹#›</a:t>
            </a:fld>
            <a:endParaRPr lang="hu-HU"/>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5827713" y="227013"/>
            <a:ext cx="1868487" cy="5868987"/>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219075" y="227013"/>
            <a:ext cx="5456238" cy="5868987"/>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59"/>
          <p:cNvSpPr>
            <a:spLocks noGrp="1" noChangeArrowheads="1"/>
          </p:cNvSpPr>
          <p:nvPr>
            <p:ph type="dt" sz="half" idx="10"/>
          </p:nvPr>
        </p:nvSpPr>
        <p:spPr>
          <a:ln/>
        </p:spPr>
        <p:txBody>
          <a:bodyPr/>
          <a:lstStyle>
            <a:lvl1pPr>
              <a:defRPr/>
            </a:lvl1pPr>
          </a:lstStyle>
          <a:p>
            <a:pPr>
              <a:defRPr/>
            </a:pPr>
            <a:endParaRPr lang="hu-HU"/>
          </a:p>
        </p:txBody>
      </p:sp>
      <p:sp>
        <p:nvSpPr>
          <p:cNvPr id="5" name="Rectangle 60"/>
          <p:cNvSpPr>
            <a:spLocks noGrp="1" noChangeArrowheads="1"/>
          </p:cNvSpPr>
          <p:nvPr>
            <p:ph type="ftr" sz="quarter" idx="11"/>
          </p:nvPr>
        </p:nvSpPr>
        <p:spPr>
          <a:ln/>
        </p:spPr>
        <p:txBody>
          <a:bodyPr/>
          <a:lstStyle>
            <a:lvl1pPr>
              <a:defRPr/>
            </a:lvl1pPr>
          </a:lstStyle>
          <a:p>
            <a:pPr>
              <a:defRPr/>
            </a:pPr>
            <a:endParaRPr lang="hu-HU"/>
          </a:p>
        </p:txBody>
      </p:sp>
      <p:sp>
        <p:nvSpPr>
          <p:cNvPr id="6" name="Rectangle 61"/>
          <p:cNvSpPr>
            <a:spLocks noGrp="1" noChangeArrowheads="1"/>
          </p:cNvSpPr>
          <p:nvPr>
            <p:ph type="sldNum" sz="quarter" idx="12"/>
          </p:nvPr>
        </p:nvSpPr>
        <p:spPr>
          <a:ln/>
        </p:spPr>
        <p:txBody>
          <a:bodyPr/>
          <a:lstStyle>
            <a:lvl1pPr>
              <a:defRPr/>
            </a:lvl1pPr>
          </a:lstStyle>
          <a:p>
            <a:pPr>
              <a:defRPr/>
            </a:pPr>
            <a:fld id="{7A3464BE-E2BB-4F25-85B9-B84DCBE96B42}" type="slidenum">
              <a:rPr lang="hu-HU"/>
              <a:pPr>
                <a:defRPr/>
              </a:pPr>
              <a:t>‹#›</a:t>
            </a:fld>
            <a:endParaRPr lang="hu-HU"/>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hu-HU"/>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hu-HU"/>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hu-HU"/>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hu-HU"/>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hu-HU"/>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hu-HU"/>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hu-HU"/>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hu-HU"/>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hu-HU"/>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hu-HU"/>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hu-HU"/>
            </a:p>
          </p:txBody>
        </p:sp>
      </p:grpSp>
      <p:sp>
        <p:nvSpPr>
          <p:cNvPr id="10039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hu-HU"/>
              <a:t>Alcím mintájának szerkesztése</a:t>
            </a:r>
          </a:p>
        </p:txBody>
      </p:sp>
      <p:sp>
        <p:nvSpPr>
          <p:cNvPr id="10039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hu-HU"/>
              <a:t>Mintacím szerkesztése</a:t>
            </a:r>
          </a:p>
        </p:txBody>
      </p:sp>
      <p:sp>
        <p:nvSpPr>
          <p:cNvPr id="39" name="Rectangle 37"/>
          <p:cNvSpPr>
            <a:spLocks noGrp="1" noChangeArrowheads="1"/>
          </p:cNvSpPr>
          <p:nvPr>
            <p:ph type="dt" sz="half" idx="10"/>
          </p:nvPr>
        </p:nvSpPr>
        <p:spPr/>
        <p:txBody>
          <a:bodyPr/>
          <a:lstStyle>
            <a:lvl1pPr>
              <a:defRPr/>
            </a:lvl1pPr>
          </a:lstStyle>
          <a:p>
            <a:pPr>
              <a:defRPr/>
            </a:pPr>
            <a:endParaRPr lang="hu-HU"/>
          </a:p>
        </p:txBody>
      </p:sp>
      <p:sp>
        <p:nvSpPr>
          <p:cNvPr id="40" name="Rectangle 38"/>
          <p:cNvSpPr>
            <a:spLocks noGrp="1" noChangeArrowheads="1"/>
          </p:cNvSpPr>
          <p:nvPr>
            <p:ph type="ftr" sz="quarter" idx="11"/>
          </p:nvPr>
        </p:nvSpPr>
        <p:spPr/>
        <p:txBody>
          <a:bodyPr/>
          <a:lstStyle>
            <a:lvl1pPr>
              <a:defRPr/>
            </a:lvl1pPr>
          </a:lstStyle>
          <a:p>
            <a:pPr>
              <a:defRPr/>
            </a:pPr>
            <a:endParaRPr lang="hu-HU"/>
          </a:p>
        </p:txBody>
      </p:sp>
      <p:sp>
        <p:nvSpPr>
          <p:cNvPr id="41" name="Rectangle 41"/>
          <p:cNvSpPr>
            <a:spLocks noGrp="1" noChangeArrowheads="1"/>
          </p:cNvSpPr>
          <p:nvPr>
            <p:ph type="sldNum" sz="quarter" idx="12"/>
          </p:nvPr>
        </p:nvSpPr>
        <p:spPr/>
        <p:txBody>
          <a:bodyPr/>
          <a:lstStyle>
            <a:lvl1pPr>
              <a:defRPr/>
            </a:lvl1pPr>
          </a:lstStyle>
          <a:p>
            <a:pPr>
              <a:defRPr/>
            </a:pPr>
            <a:fld id="{C6B377CE-76C5-4F74-B4CE-A3D26CEEDF03}" type="slidenum">
              <a:rPr lang="hu-HU"/>
              <a:pPr>
                <a:defRPr/>
              </a:pPr>
              <a:t>‹#›</a:t>
            </a:fld>
            <a:endParaRPr lang="hu-HU"/>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39"/>
          <p:cNvSpPr>
            <a:spLocks noGrp="1" noChangeArrowheads="1"/>
          </p:cNvSpPr>
          <p:nvPr>
            <p:ph type="dt" sz="half" idx="10"/>
          </p:nvPr>
        </p:nvSpPr>
        <p:spPr>
          <a:ln/>
        </p:spPr>
        <p:txBody>
          <a:bodyPr/>
          <a:lstStyle>
            <a:lvl1pPr>
              <a:defRPr/>
            </a:lvl1pPr>
          </a:lstStyle>
          <a:p>
            <a:pPr>
              <a:defRPr/>
            </a:pPr>
            <a:endParaRPr lang="hu-HU"/>
          </a:p>
        </p:txBody>
      </p:sp>
      <p:sp>
        <p:nvSpPr>
          <p:cNvPr id="5" name="Rectangle 40"/>
          <p:cNvSpPr>
            <a:spLocks noGrp="1" noChangeArrowheads="1"/>
          </p:cNvSpPr>
          <p:nvPr>
            <p:ph type="ftr" sz="quarter" idx="11"/>
          </p:nvPr>
        </p:nvSpPr>
        <p:spPr>
          <a:ln/>
        </p:spPr>
        <p:txBody>
          <a:bodyPr/>
          <a:lstStyle>
            <a:lvl1pPr>
              <a:defRPr/>
            </a:lvl1pPr>
          </a:lstStyle>
          <a:p>
            <a:pPr>
              <a:defRPr/>
            </a:pPr>
            <a:endParaRPr lang="hu-HU"/>
          </a:p>
        </p:txBody>
      </p:sp>
      <p:sp>
        <p:nvSpPr>
          <p:cNvPr id="6" name="Rectangle 41"/>
          <p:cNvSpPr>
            <a:spLocks noGrp="1" noChangeArrowheads="1"/>
          </p:cNvSpPr>
          <p:nvPr>
            <p:ph type="sldNum" sz="quarter" idx="12"/>
          </p:nvPr>
        </p:nvSpPr>
        <p:spPr>
          <a:ln/>
        </p:spPr>
        <p:txBody>
          <a:bodyPr/>
          <a:lstStyle>
            <a:lvl1pPr>
              <a:defRPr/>
            </a:lvl1pPr>
          </a:lstStyle>
          <a:p>
            <a:pPr>
              <a:defRPr/>
            </a:pPr>
            <a:fld id="{A63FFB0B-D4F0-4021-A8D1-0FC1FE24C91E}"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11"/>
          <p:cNvSpPr>
            <a:spLocks noGrp="1" noChangeArrowheads="1"/>
          </p:cNvSpPr>
          <p:nvPr>
            <p:ph type="dt" sz="half" idx="10"/>
          </p:nvPr>
        </p:nvSpPr>
        <p:spPr>
          <a:ln/>
        </p:spPr>
        <p:txBody>
          <a:bodyPr/>
          <a:lstStyle>
            <a:lvl1pPr>
              <a:defRPr/>
            </a:lvl1pPr>
          </a:lstStyle>
          <a:p>
            <a:pPr>
              <a:defRPr/>
            </a:pPr>
            <a:endParaRPr lang="hu-HU"/>
          </a:p>
        </p:txBody>
      </p:sp>
      <p:sp>
        <p:nvSpPr>
          <p:cNvPr id="6" name="Rectangle 12"/>
          <p:cNvSpPr>
            <a:spLocks noGrp="1" noChangeArrowheads="1"/>
          </p:cNvSpPr>
          <p:nvPr>
            <p:ph type="ftr" sz="quarter" idx="11"/>
          </p:nvPr>
        </p:nvSpPr>
        <p:spPr>
          <a:ln/>
        </p:spPr>
        <p:txBody>
          <a:bodyPr/>
          <a:lstStyle>
            <a:lvl1pPr>
              <a:defRPr/>
            </a:lvl1pPr>
          </a:lstStyle>
          <a:p>
            <a:pPr>
              <a:defRPr/>
            </a:pPr>
            <a:endParaRPr lang="hu-HU"/>
          </a:p>
        </p:txBody>
      </p:sp>
      <p:sp>
        <p:nvSpPr>
          <p:cNvPr id="7" name="Rectangle 13"/>
          <p:cNvSpPr>
            <a:spLocks noGrp="1" noChangeArrowheads="1"/>
          </p:cNvSpPr>
          <p:nvPr>
            <p:ph type="sldNum" sz="quarter" idx="12"/>
          </p:nvPr>
        </p:nvSpPr>
        <p:spPr>
          <a:ln/>
        </p:spPr>
        <p:txBody>
          <a:bodyPr/>
          <a:lstStyle>
            <a:lvl1pPr>
              <a:defRPr/>
            </a:lvl1pPr>
          </a:lstStyle>
          <a:p>
            <a:pPr>
              <a:defRPr/>
            </a:pPr>
            <a:fld id="{488028FE-D827-4B7E-BE8E-89B58FFEDCA5}" type="slidenum">
              <a:rPr lang="hu-HU"/>
              <a:pPr>
                <a:defRPr/>
              </a:pPr>
              <a:t>‹#›</a:t>
            </a:fld>
            <a:endParaRPr lang="hu-HU"/>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39"/>
          <p:cNvSpPr>
            <a:spLocks noGrp="1" noChangeArrowheads="1"/>
          </p:cNvSpPr>
          <p:nvPr>
            <p:ph type="dt" sz="half" idx="10"/>
          </p:nvPr>
        </p:nvSpPr>
        <p:spPr>
          <a:ln/>
        </p:spPr>
        <p:txBody>
          <a:bodyPr/>
          <a:lstStyle>
            <a:lvl1pPr>
              <a:defRPr/>
            </a:lvl1pPr>
          </a:lstStyle>
          <a:p>
            <a:pPr>
              <a:defRPr/>
            </a:pPr>
            <a:endParaRPr lang="hu-HU"/>
          </a:p>
        </p:txBody>
      </p:sp>
      <p:sp>
        <p:nvSpPr>
          <p:cNvPr id="5" name="Rectangle 40"/>
          <p:cNvSpPr>
            <a:spLocks noGrp="1" noChangeArrowheads="1"/>
          </p:cNvSpPr>
          <p:nvPr>
            <p:ph type="ftr" sz="quarter" idx="11"/>
          </p:nvPr>
        </p:nvSpPr>
        <p:spPr>
          <a:ln/>
        </p:spPr>
        <p:txBody>
          <a:bodyPr/>
          <a:lstStyle>
            <a:lvl1pPr>
              <a:defRPr/>
            </a:lvl1pPr>
          </a:lstStyle>
          <a:p>
            <a:pPr>
              <a:defRPr/>
            </a:pPr>
            <a:endParaRPr lang="hu-HU"/>
          </a:p>
        </p:txBody>
      </p:sp>
      <p:sp>
        <p:nvSpPr>
          <p:cNvPr id="6" name="Rectangle 41"/>
          <p:cNvSpPr>
            <a:spLocks noGrp="1" noChangeArrowheads="1"/>
          </p:cNvSpPr>
          <p:nvPr>
            <p:ph type="sldNum" sz="quarter" idx="12"/>
          </p:nvPr>
        </p:nvSpPr>
        <p:spPr>
          <a:ln/>
        </p:spPr>
        <p:txBody>
          <a:bodyPr/>
          <a:lstStyle>
            <a:lvl1pPr>
              <a:defRPr/>
            </a:lvl1pPr>
          </a:lstStyle>
          <a:p>
            <a:pPr>
              <a:defRPr/>
            </a:pPr>
            <a:fld id="{B975E89D-FF1C-4258-83EA-44E602A06E6F}" type="slidenum">
              <a:rPr lang="hu-HU"/>
              <a:pPr>
                <a:defRPr/>
              </a:pPr>
              <a:t>‹#›</a:t>
            </a:fld>
            <a:endParaRPr lang="hu-HU"/>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39"/>
          <p:cNvSpPr>
            <a:spLocks noGrp="1" noChangeArrowheads="1"/>
          </p:cNvSpPr>
          <p:nvPr>
            <p:ph type="dt" sz="half" idx="10"/>
          </p:nvPr>
        </p:nvSpPr>
        <p:spPr>
          <a:ln/>
        </p:spPr>
        <p:txBody>
          <a:bodyPr/>
          <a:lstStyle>
            <a:lvl1pPr>
              <a:defRPr/>
            </a:lvl1pPr>
          </a:lstStyle>
          <a:p>
            <a:pPr>
              <a:defRPr/>
            </a:pPr>
            <a:endParaRPr lang="hu-HU"/>
          </a:p>
        </p:txBody>
      </p:sp>
      <p:sp>
        <p:nvSpPr>
          <p:cNvPr id="6" name="Rectangle 40"/>
          <p:cNvSpPr>
            <a:spLocks noGrp="1" noChangeArrowheads="1"/>
          </p:cNvSpPr>
          <p:nvPr>
            <p:ph type="ftr" sz="quarter" idx="11"/>
          </p:nvPr>
        </p:nvSpPr>
        <p:spPr>
          <a:ln/>
        </p:spPr>
        <p:txBody>
          <a:bodyPr/>
          <a:lstStyle>
            <a:lvl1pPr>
              <a:defRPr/>
            </a:lvl1pPr>
          </a:lstStyle>
          <a:p>
            <a:pPr>
              <a:defRPr/>
            </a:pPr>
            <a:endParaRPr lang="hu-HU"/>
          </a:p>
        </p:txBody>
      </p:sp>
      <p:sp>
        <p:nvSpPr>
          <p:cNvPr id="7" name="Rectangle 41"/>
          <p:cNvSpPr>
            <a:spLocks noGrp="1" noChangeArrowheads="1"/>
          </p:cNvSpPr>
          <p:nvPr>
            <p:ph type="sldNum" sz="quarter" idx="12"/>
          </p:nvPr>
        </p:nvSpPr>
        <p:spPr>
          <a:ln/>
        </p:spPr>
        <p:txBody>
          <a:bodyPr/>
          <a:lstStyle>
            <a:lvl1pPr>
              <a:defRPr/>
            </a:lvl1pPr>
          </a:lstStyle>
          <a:p>
            <a:pPr>
              <a:defRPr/>
            </a:pPr>
            <a:fld id="{02D390A4-3CDE-4E45-A125-547A3E6475B1}" type="slidenum">
              <a:rPr lang="hu-HU"/>
              <a:pPr>
                <a:defRPr/>
              </a:pPr>
              <a:t>‹#›</a:t>
            </a:fld>
            <a:endParaRPr lang="hu-HU"/>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39"/>
          <p:cNvSpPr>
            <a:spLocks noGrp="1" noChangeArrowheads="1"/>
          </p:cNvSpPr>
          <p:nvPr>
            <p:ph type="dt" sz="half" idx="10"/>
          </p:nvPr>
        </p:nvSpPr>
        <p:spPr>
          <a:ln/>
        </p:spPr>
        <p:txBody>
          <a:bodyPr/>
          <a:lstStyle>
            <a:lvl1pPr>
              <a:defRPr/>
            </a:lvl1pPr>
          </a:lstStyle>
          <a:p>
            <a:pPr>
              <a:defRPr/>
            </a:pPr>
            <a:endParaRPr lang="hu-HU"/>
          </a:p>
        </p:txBody>
      </p:sp>
      <p:sp>
        <p:nvSpPr>
          <p:cNvPr id="8" name="Rectangle 40"/>
          <p:cNvSpPr>
            <a:spLocks noGrp="1" noChangeArrowheads="1"/>
          </p:cNvSpPr>
          <p:nvPr>
            <p:ph type="ftr" sz="quarter" idx="11"/>
          </p:nvPr>
        </p:nvSpPr>
        <p:spPr>
          <a:ln/>
        </p:spPr>
        <p:txBody>
          <a:bodyPr/>
          <a:lstStyle>
            <a:lvl1pPr>
              <a:defRPr/>
            </a:lvl1pPr>
          </a:lstStyle>
          <a:p>
            <a:pPr>
              <a:defRPr/>
            </a:pPr>
            <a:endParaRPr lang="hu-HU"/>
          </a:p>
        </p:txBody>
      </p:sp>
      <p:sp>
        <p:nvSpPr>
          <p:cNvPr id="9" name="Rectangle 41"/>
          <p:cNvSpPr>
            <a:spLocks noGrp="1" noChangeArrowheads="1"/>
          </p:cNvSpPr>
          <p:nvPr>
            <p:ph type="sldNum" sz="quarter" idx="12"/>
          </p:nvPr>
        </p:nvSpPr>
        <p:spPr>
          <a:ln/>
        </p:spPr>
        <p:txBody>
          <a:bodyPr/>
          <a:lstStyle>
            <a:lvl1pPr>
              <a:defRPr/>
            </a:lvl1pPr>
          </a:lstStyle>
          <a:p>
            <a:pPr>
              <a:defRPr/>
            </a:pPr>
            <a:fld id="{29743214-452C-4173-8D8F-10327F22D9F0}" type="slidenum">
              <a:rPr lang="hu-HU"/>
              <a:pPr>
                <a:defRPr/>
              </a:pPr>
              <a:t>‹#›</a:t>
            </a:fld>
            <a:endParaRPr lang="hu-HU"/>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39"/>
          <p:cNvSpPr>
            <a:spLocks noGrp="1" noChangeArrowheads="1"/>
          </p:cNvSpPr>
          <p:nvPr>
            <p:ph type="dt" sz="half" idx="10"/>
          </p:nvPr>
        </p:nvSpPr>
        <p:spPr>
          <a:ln/>
        </p:spPr>
        <p:txBody>
          <a:bodyPr/>
          <a:lstStyle>
            <a:lvl1pPr>
              <a:defRPr/>
            </a:lvl1pPr>
          </a:lstStyle>
          <a:p>
            <a:pPr>
              <a:defRPr/>
            </a:pPr>
            <a:endParaRPr lang="hu-HU"/>
          </a:p>
        </p:txBody>
      </p:sp>
      <p:sp>
        <p:nvSpPr>
          <p:cNvPr id="4" name="Rectangle 40"/>
          <p:cNvSpPr>
            <a:spLocks noGrp="1" noChangeArrowheads="1"/>
          </p:cNvSpPr>
          <p:nvPr>
            <p:ph type="ftr" sz="quarter" idx="11"/>
          </p:nvPr>
        </p:nvSpPr>
        <p:spPr>
          <a:ln/>
        </p:spPr>
        <p:txBody>
          <a:bodyPr/>
          <a:lstStyle>
            <a:lvl1pPr>
              <a:defRPr/>
            </a:lvl1pPr>
          </a:lstStyle>
          <a:p>
            <a:pPr>
              <a:defRPr/>
            </a:pPr>
            <a:endParaRPr lang="hu-HU"/>
          </a:p>
        </p:txBody>
      </p:sp>
      <p:sp>
        <p:nvSpPr>
          <p:cNvPr id="5" name="Rectangle 41"/>
          <p:cNvSpPr>
            <a:spLocks noGrp="1" noChangeArrowheads="1"/>
          </p:cNvSpPr>
          <p:nvPr>
            <p:ph type="sldNum" sz="quarter" idx="12"/>
          </p:nvPr>
        </p:nvSpPr>
        <p:spPr>
          <a:ln/>
        </p:spPr>
        <p:txBody>
          <a:bodyPr/>
          <a:lstStyle>
            <a:lvl1pPr>
              <a:defRPr/>
            </a:lvl1pPr>
          </a:lstStyle>
          <a:p>
            <a:pPr>
              <a:defRPr/>
            </a:pPr>
            <a:fld id="{77751847-498A-4D3D-A6D0-AD664FF65D44}" type="slidenum">
              <a:rPr lang="hu-HU"/>
              <a:pPr>
                <a:defRPr/>
              </a:pPr>
              <a:t>‹#›</a:t>
            </a:fld>
            <a:endParaRPr lang="hu-HU"/>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hu-HU"/>
          </a:p>
        </p:txBody>
      </p:sp>
      <p:sp>
        <p:nvSpPr>
          <p:cNvPr id="3" name="Rectangle 40"/>
          <p:cNvSpPr>
            <a:spLocks noGrp="1" noChangeArrowheads="1"/>
          </p:cNvSpPr>
          <p:nvPr>
            <p:ph type="ftr" sz="quarter" idx="11"/>
          </p:nvPr>
        </p:nvSpPr>
        <p:spPr>
          <a:ln/>
        </p:spPr>
        <p:txBody>
          <a:bodyPr/>
          <a:lstStyle>
            <a:lvl1pPr>
              <a:defRPr/>
            </a:lvl1pPr>
          </a:lstStyle>
          <a:p>
            <a:pPr>
              <a:defRPr/>
            </a:pPr>
            <a:endParaRPr lang="hu-HU"/>
          </a:p>
        </p:txBody>
      </p:sp>
      <p:sp>
        <p:nvSpPr>
          <p:cNvPr id="4" name="Rectangle 41"/>
          <p:cNvSpPr>
            <a:spLocks noGrp="1" noChangeArrowheads="1"/>
          </p:cNvSpPr>
          <p:nvPr>
            <p:ph type="sldNum" sz="quarter" idx="12"/>
          </p:nvPr>
        </p:nvSpPr>
        <p:spPr>
          <a:ln/>
        </p:spPr>
        <p:txBody>
          <a:bodyPr/>
          <a:lstStyle>
            <a:lvl1pPr>
              <a:defRPr/>
            </a:lvl1pPr>
          </a:lstStyle>
          <a:p>
            <a:pPr>
              <a:defRPr/>
            </a:pPr>
            <a:fld id="{BBDBAC92-1CC2-462F-A74E-5B2904DFBA57}" type="slidenum">
              <a:rPr lang="hu-HU"/>
              <a:pPr>
                <a:defRPr/>
              </a:pPr>
              <a:t>‹#›</a:t>
            </a:fld>
            <a:endParaRPr lang="hu-HU"/>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39"/>
          <p:cNvSpPr>
            <a:spLocks noGrp="1" noChangeArrowheads="1"/>
          </p:cNvSpPr>
          <p:nvPr>
            <p:ph type="dt" sz="half" idx="10"/>
          </p:nvPr>
        </p:nvSpPr>
        <p:spPr>
          <a:ln/>
        </p:spPr>
        <p:txBody>
          <a:bodyPr/>
          <a:lstStyle>
            <a:lvl1pPr>
              <a:defRPr/>
            </a:lvl1pPr>
          </a:lstStyle>
          <a:p>
            <a:pPr>
              <a:defRPr/>
            </a:pPr>
            <a:endParaRPr lang="hu-HU"/>
          </a:p>
        </p:txBody>
      </p:sp>
      <p:sp>
        <p:nvSpPr>
          <p:cNvPr id="6" name="Rectangle 40"/>
          <p:cNvSpPr>
            <a:spLocks noGrp="1" noChangeArrowheads="1"/>
          </p:cNvSpPr>
          <p:nvPr>
            <p:ph type="ftr" sz="quarter" idx="11"/>
          </p:nvPr>
        </p:nvSpPr>
        <p:spPr>
          <a:ln/>
        </p:spPr>
        <p:txBody>
          <a:bodyPr/>
          <a:lstStyle>
            <a:lvl1pPr>
              <a:defRPr/>
            </a:lvl1pPr>
          </a:lstStyle>
          <a:p>
            <a:pPr>
              <a:defRPr/>
            </a:pPr>
            <a:endParaRPr lang="hu-HU"/>
          </a:p>
        </p:txBody>
      </p:sp>
      <p:sp>
        <p:nvSpPr>
          <p:cNvPr id="7" name="Rectangle 41"/>
          <p:cNvSpPr>
            <a:spLocks noGrp="1" noChangeArrowheads="1"/>
          </p:cNvSpPr>
          <p:nvPr>
            <p:ph type="sldNum" sz="quarter" idx="12"/>
          </p:nvPr>
        </p:nvSpPr>
        <p:spPr>
          <a:ln/>
        </p:spPr>
        <p:txBody>
          <a:bodyPr/>
          <a:lstStyle>
            <a:lvl1pPr>
              <a:defRPr/>
            </a:lvl1pPr>
          </a:lstStyle>
          <a:p>
            <a:pPr>
              <a:defRPr/>
            </a:pPr>
            <a:fld id="{F1420D8E-468E-4364-8098-063236F07888}" type="slidenum">
              <a:rPr lang="hu-HU"/>
              <a:pPr>
                <a:defRPr/>
              </a:pPr>
              <a:t>‹#›</a:t>
            </a:fld>
            <a:endParaRPr lang="hu-HU"/>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39"/>
          <p:cNvSpPr>
            <a:spLocks noGrp="1" noChangeArrowheads="1"/>
          </p:cNvSpPr>
          <p:nvPr>
            <p:ph type="dt" sz="half" idx="10"/>
          </p:nvPr>
        </p:nvSpPr>
        <p:spPr>
          <a:ln/>
        </p:spPr>
        <p:txBody>
          <a:bodyPr/>
          <a:lstStyle>
            <a:lvl1pPr>
              <a:defRPr/>
            </a:lvl1pPr>
          </a:lstStyle>
          <a:p>
            <a:pPr>
              <a:defRPr/>
            </a:pPr>
            <a:endParaRPr lang="hu-HU"/>
          </a:p>
        </p:txBody>
      </p:sp>
      <p:sp>
        <p:nvSpPr>
          <p:cNvPr id="6" name="Rectangle 40"/>
          <p:cNvSpPr>
            <a:spLocks noGrp="1" noChangeArrowheads="1"/>
          </p:cNvSpPr>
          <p:nvPr>
            <p:ph type="ftr" sz="quarter" idx="11"/>
          </p:nvPr>
        </p:nvSpPr>
        <p:spPr>
          <a:ln/>
        </p:spPr>
        <p:txBody>
          <a:bodyPr/>
          <a:lstStyle>
            <a:lvl1pPr>
              <a:defRPr/>
            </a:lvl1pPr>
          </a:lstStyle>
          <a:p>
            <a:pPr>
              <a:defRPr/>
            </a:pPr>
            <a:endParaRPr lang="hu-HU"/>
          </a:p>
        </p:txBody>
      </p:sp>
      <p:sp>
        <p:nvSpPr>
          <p:cNvPr id="7" name="Rectangle 41"/>
          <p:cNvSpPr>
            <a:spLocks noGrp="1" noChangeArrowheads="1"/>
          </p:cNvSpPr>
          <p:nvPr>
            <p:ph type="sldNum" sz="quarter" idx="12"/>
          </p:nvPr>
        </p:nvSpPr>
        <p:spPr>
          <a:ln/>
        </p:spPr>
        <p:txBody>
          <a:bodyPr/>
          <a:lstStyle>
            <a:lvl1pPr>
              <a:defRPr/>
            </a:lvl1pPr>
          </a:lstStyle>
          <a:p>
            <a:pPr>
              <a:defRPr/>
            </a:pPr>
            <a:fld id="{C6890D41-FB83-4566-AB62-EE4E62795DF3}" type="slidenum">
              <a:rPr lang="hu-HU"/>
              <a:pPr>
                <a:defRPr/>
              </a:pPr>
              <a:t>‹#›</a:t>
            </a:fld>
            <a:endParaRPr lang="hu-HU"/>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39"/>
          <p:cNvSpPr>
            <a:spLocks noGrp="1" noChangeArrowheads="1"/>
          </p:cNvSpPr>
          <p:nvPr>
            <p:ph type="dt" sz="half" idx="10"/>
          </p:nvPr>
        </p:nvSpPr>
        <p:spPr>
          <a:ln/>
        </p:spPr>
        <p:txBody>
          <a:bodyPr/>
          <a:lstStyle>
            <a:lvl1pPr>
              <a:defRPr/>
            </a:lvl1pPr>
          </a:lstStyle>
          <a:p>
            <a:pPr>
              <a:defRPr/>
            </a:pPr>
            <a:endParaRPr lang="hu-HU"/>
          </a:p>
        </p:txBody>
      </p:sp>
      <p:sp>
        <p:nvSpPr>
          <p:cNvPr id="5" name="Rectangle 40"/>
          <p:cNvSpPr>
            <a:spLocks noGrp="1" noChangeArrowheads="1"/>
          </p:cNvSpPr>
          <p:nvPr>
            <p:ph type="ftr" sz="quarter" idx="11"/>
          </p:nvPr>
        </p:nvSpPr>
        <p:spPr>
          <a:ln/>
        </p:spPr>
        <p:txBody>
          <a:bodyPr/>
          <a:lstStyle>
            <a:lvl1pPr>
              <a:defRPr/>
            </a:lvl1pPr>
          </a:lstStyle>
          <a:p>
            <a:pPr>
              <a:defRPr/>
            </a:pPr>
            <a:endParaRPr lang="hu-HU"/>
          </a:p>
        </p:txBody>
      </p:sp>
      <p:sp>
        <p:nvSpPr>
          <p:cNvPr id="6" name="Rectangle 41"/>
          <p:cNvSpPr>
            <a:spLocks noGrp="1" noChangeArrowheads="1"/>
          </p:cNvSpPr>
          <p:nvPr>
            <p:ph type="sldNum" sz="quarter" idx="12"/>
          </p:nvPr>
        </p:nvSpPr>
        <p:spPr>
          <a:ln/>
        </p:spPr>
        <p:txBody>
          <a:bodyPr/>
          <a:lstStyle>
            <a:lvl1pPr>
              <a:defRPr/>
            </a:lvl1pPr>
          </a:lstStyle>
          <a:p>
            <a:pPr>
              <a:defRPr/>
            </a:pPr>
            <a:fld id="{62324A0E-1D72-4CFE-A1AF-F329503DF443}" type="slidenum">
              <a:rPr lang="hu-HU"/>
              <a:pPr>
                <a:defRPr/>
              </a:pPr>
              <a:t>‹#›</a:t>
            </a:fld>
            <a:endParaRPr lang="hu-HU"/>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7813"/>
            <a:ext cx="2057400" cy="5853112"/>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7813"/>
            <a:ext cx="6019800" cy="5853112"/>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39"/>
          <p:cNvSpPr>
            <a:spLocks noGrp="1" noChangeArrowheads="1"/>
          </p:cNvSpPr>
          <p:nvPr>
            <p:ph type="dt" sz="half" idx="10"/>
          </p:nvPr>
        </p:nvSpPr>
        <p:spPr>
          <a:ln/>
        </p:spPr>
        <p:txBody>
          <a:bodyPr/>
          <a:lstStyle>
            <a:lvl1pPr>
              <a:defRPr/>
            </a:lvl1pPr>
          </a:lstStyle>
          <a:p>
            <a:pPr>
              <a:defRPr/>
            </a:pPr>
            <a:endParaRPr lang="hu-HU"/>
          </a:p>
        </p:txBody>
      </p:sp>
      <p:sp>
        <p:nvSpPr>
          <p:cNvPr id="5" name="Rectangle 40"/>
          <p:cNvSpPr>
            <a:spLocks noGrp="1" noChangeArrowheads="1"/>
          </p:cNvSpPr>
          <p:nvPr>
            <p:ph type="ftr" sz="quarter" idx="11"/>
          </p:nvPr>
        </p:nvSpPr>
        <p:spPr>
          <a:ln/>
        </p:spPr>
        <p:txBody>
          <a:bodyPr/>
          <a:lstStyle>
            <a:lvl1pPr>
              <a:defRPr/>
            </a:lvl1pPr>
          </a:lstStyle>
          <a:p>
            <a:pPr>
              <a:defRPr/>
            </a:pPr>
            <a:endParaRPr lang="hu-HU"/>
          </a:p>
        </p:txBody>
      </p:sp>
      <p:sp>
        <p:nvSpPr>
          <p:cNvPr id="6" name="Rectangle 41"/>
          <p:cNvSpPr>
            <a:spLocks noGrp="1" noChangeArrowheads="1"/>
          </p:cNvSpPr>
          <p:nvPr>
            <p:ph type="sldNum" sz="quarter" idx="12"/>
          </p:nvPr>
        </p:nvSpPr>
        <p:spPr>
          <a:ln/>
        </p:spPr>
        <p:txBody>
          <a:bodyPr/>
          <a:lstStyle>
            <a:lvl1pPr>
              <a:defRPr/>
            </a:lvl1pPr>
          </a:lstStyle>
          <a:p>
            <a:pPr>
              <a:defRPr/>
            </a:pPr>
            <a:fld id="{8AF07592-136C-4F38-9DA5-5526D570A51C}"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11"/>
          <p:cNvSpPr>
            <a:spLocks noGrp="1" noChangeArrowheads="1"/>
          </p:cNvSpPr>
          <p:nvPr>
            <p:ph type="dt" sz="half" idx="10"/>
          </p:nvPr>
        </p:nvSpPr>
        <p:spPr>
          <a:ln/>
        </p:spPr>
        <p:txBody>
          <a:bodyPr/>
          <a:lstStyle>
            <a:lvl1pPr>
              <a:defRPr/>
            </a:lvl1pPr>
          </a:lstStyle>
          <a:p>
            <a:pPr>
              <a:defRPr/>
            </a:pPr>
            <a:endParaRPr lang="hu-HU"/>
          </a:p>
        </p:txBody>
      </p:sp>
      <p:sp>
        <p:nvSpPr>
          <p:cNvPr id="6" name="Rectangle 12"/>
          <p:cNvSpPr>
            <a:spLocks noGrp="1" noChangeArrowheads="1"/>
          </p:cNvSpPr>
          <p:nvPr>
            <p:ph type="ftr" sz="quarter" idx="11"/>
          </p:nvPr>
        </p:nvSpPr>
        <p:spPr>
          <a:ln/>
        </p:spPr>
        <p:txBody>
          <a:bodyPr/>
          <a:lstStyle>
            <a:lvl1pPr>
              <a:defRPr/>
            </a:lvl1pPr>
          </a:lstStyle>
          <a:p>
            <a:pPr>
              <a:defRPr/>
            </a:pPr>
            <a:endParaRPr lang="hu-HU"/>
          </a:p>
        </p:txBody>
      </p:sp>
      <p:sp>
        <p:nvSpPr>
          <p:cNvPr id="7" name="Rectangle 13"/>
          <p:cNvSpPr>
            <a:spLocks noGrp="1" noChangeArrowheads="1"/>
          </p:cNvSpPr>
          <p:nvPr>
            <p:ph type="sldNum" sz="quarter" idx="12"/>
          </p:nvPr>
        </p:nvSpPr>
        <p:spPr>
          <a:ln/>
        </p:spPr>
        <p:txBody>
          <a:bodyPr/>
          <a:lstStyle>
            <a:lvl1pPr>
              <a:defRPr/>
            </a:lvl1pPr>
          </a:lstStyle>
          <a:p>
            <a:pPr>
              <a:defRPr/>
            </a:pPr>
            <a:fld id="{0C4E0AE1-D90F-4D58-8752-987793E0DB09}"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wmf"/><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17" Type="http://schemas.openxmlformats.org/officeDocument/2006/relationships/image" Target="../media/image5.png"/><Relationship Id="rId2" Type="http://schemas.openxmlformats.org/officeDocument/2006/relationships/slideLayout" Target="../slideLayouts/slideLayout68.xml"/><Relationship Id="rId16" Type="http://schemas.openxmlformats.org/officeDocument/2006/relationships/image" Target="../media/image4.png"/><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3.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1032" name="Freeform 3"/>
            <p:cNvSpPr>
              <a:spLocks/>
            </p:cNvSpPr>
            <p:nvPr/>
          </p:nvSpPr>
          <p:spPr bwMode="ltGray">
            <a:xfrm>
              <a:off x="528" y="2909"/>
              <a:ext cx="5232" cy="1411"/>
            </a:xfrm>
            <a:custGeom>
              <a:avLst/>
              <a:gdLst>
                <a:gd name="T0" fmla="*/ 0 w 4897"/>
                <a:gd name="T1" fmla="*/ 0 h 2182"/>
                <a:gd name="T2" fmla="*/ 0 w 4897"/>
                <a:gd name="T3" fmla="*/ 1411 h 2182"/>
                <a:gd name="T4" fmla="*/ 5232 w 4897"/>
                <a:gd name="T5" fmla="*/ 1411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w="9525">
              <a:noFill/>
              <a:round/>
              <a:headEnd/>
              <a:tailEnd/>
            </a:ln>
          </p:spPr>
          <p:txBody>
            <a:bodyPr/>
            <a:lstStyle/>
            <a:p>
              <a:pPr>
                <a:defRPr/>
              </a:pPr>
              <a:endParaRPr lang="it-IT"/>
            </a:p>
          </p:txBody>
        </p:sp>
        <p:sp>
          <p:nvSpPr>
            <p:cNvPr id="1033"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w="9525">
              <a:noFill/>
              <a:round/>
              <a:headEnd/>
              <a:tailEnd/>
            </a:ln>
          </p:spPr>
          <p:txBody>
            <a:bodyPr/>
            <a:lstStyle/>
            <a:p>
              <a:pPr>
                <a:defRPr/>
              </a:pPr>
              <a:endParaRPr lang="it-IT"/>
            </a:p>
          </p:txBody>
        </p:sp>
        <p:sp>
          <p:nvSpPr>
            <p:cNvPr id="1034" name="Freeform 5"/>
            <p:cNvSpPr>
              <a:spLocks/>
            </p:cNvSpPr>
            <p:nvPr/>
          </p:nvSpPr>
          <p:spPr bwMode="ltGray">
            <a:xfrm>
              <a:off x="528" y="2932"/>
              <a:ext cx="5232" cy="1388"/>
            </a:xfrm>
            <a:custGeom>
              <a:avLst/>
              <a:gdLst>
                <a:gd name="T0" fmla="*/ 0 w 4897"/>
                <a:gd name="T1" fmla="*/ 0 h 2182"/>
                <a:gd name="T2" fmla="*/ 0 w 4897"/>
                <a:gd name="T3" fmla="*/ 1388 h 2182"/>
                <a:gd name="T4" fmla="*/ 5232 w 4897"/>
                <a:gd name="T5" fmla="*/ 1388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w="9525">
              <a:noFill/>
              <a:round/>
              <a:headEnd/>
              <a:tailEnd/>
            </a:ln>
          </p:spPr>
          <p:txBody>
            <a:bodyPr/>
            <a:lstStyle/>
            <a:p>
              <a:pPr>
                <a:defRPr/>
              </a:pPr>
              <a:endParaRPr lang="it-IT"/>
            </a:p>
          </p:txBody>
        </p:sp>
        <p:sp>
          <p:nvSpPr>
            <p:cNvPr id="16390"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hu-HU"/>
            </a:p>
          </p:txBody>
        </p:sp>
        <p:sp>
          <p:nvSpPr>
            <p:cNvPr id="16391"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hu-HU"/>
            </a:p>
          </p:txBody>
        </p:sp>
        <p:sp>
          <p:nvSpPr>
            <p:cNvPr id="16392"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hu-HU"/>
            </a:p>
          </p:txBody>
        </p:sp>
        <p:sp>
          <p:nvSpPr>
            <p:cNvPr id="16393"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hu-HU"/>
            </a:p>
          </p:txBody>
        </p:sp>
        <p:sp>
          <p:nvSpPr>
            <p:cNvPr id="16394"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hu-HU"/>
            </a:p>
          </p:txBody>
        </p:sp>
      </p:grpSp>
      <p:sp>
        <p:nvSpPr>
          <p:cNvPr id="16395"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hu-HU"/>
          </a:p>
        </p:txBody>
      </p:sp>
      <p:sp>
        <p:nvSpPr>
          <p:cNvPr id="16396"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hu-HU"/>
          </a:p>
        </p:txBody>
      </p:sp>
      <p:sp>
        <p:nvSpPr>
          <p:cNvPr id="16397"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pPr>
              <a:defRPr/>
            </a:pPr>
            <a:fld id="{E72F0355-6E5D-48D6-BED1-C5B9F74CE13D}" type="slidenum">
              <a:rPr lang="hu-HU"/>
              <a:pPr>
                <a:defRPr/>
              </a:pPr>
              <a:t>‹#›</a:t>
            </a:fld>
            <a:endParaRPr lang="hu-HU"/>
          </a:p>
        </p:txBody>
      </p:sp>
      <p:sp>
        <p:nvSpPr>
          <p:cNvPr id="16398"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6399"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Tree>
  </p:cSld>
  <p:clrMap bg1="dk2" tx1="lt1" bg2="dk1" tx2="lt2" accent1="accent1" accent2="accent2" accent3="accent3" accent4="accent4" accent5="accent5" accent6="accent6" hlink="hlink" folHlink="folHlink"/>
  <p:sldLayoutIdLst>
    <p:sldLayoutId id="2147484903" r:id="rId1"/>
    <p:sldLayoutId id="2147484823" r:id="rId2"/>
    <p:sldLayoutId id="2147484824" r:id="rId3"/>
    <p:sldLayoutId id="2147484825" r:id="rId4"/>
    <p:sldLayoutId id="2147484826" r:id="rId5"/>
    <p:sldLayoutId id="2147484827" r:id="rId6"/>
    <p:sldLayoutId id="2147484828" r:id="rId7"/>
    <p:sldLayoutId id="2147484829" r:id="rId8"/>
    <p:sldLayoutId id="2147484830" r:id="rId9"/>
    <p:sldLayoutId id="2147484831" r:id="rId10"/>
    <p:sldLayoutId id="2147484832"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716463" y="5345113"/>
            <a:ext cx="4427537" cy="1512887"/>
            <a:chOff x="2971" y="3367"/>
            <a:chExt cx="2789" cy="953"/>
          </a:xfrm>
        </p:grpSpPr>
        <p:sp>
          <p:nvSpPr>
            <p:cNvPr id="2056" name="Freeform 3"/>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it-IT"/>
            </a:p>
          </p:txBody>
        </p:sp>
        <p:sp>
          <p:nvSpPr>
            <p:cNvPr id="2867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2867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2867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2867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2868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2868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2868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2868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2868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2868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2868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2868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2868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sp>
          <p:nvSpPr>
            <p:cNvPr id="2868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hu-HU"/>
            </a:p>
          </p:txBody>
        </p:sp>
      </p:grpSp>
      <p:sp>
        <p:nvSpPr>
          <p:cNvPr id="28690"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hu-HU" smtClean="0"/>
              <a:t>Mintacím szerkesztése</a:t>
            </a:r>
          </a:p>
        </p:txBody>
      </p:sp>
      <p:sp>
        <p:nvSpPr>
          <p:cNvPr id="28691"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pPr>
              <a:defRPr/>
            </a:pPr>
            <a:endParaRPr lang="hu-HU"/>
          </a:p>
        </p:txBody>
      </p:sp>
      <p:sp>
        <p:nvSpPr>
          <p:cNvPr id="2869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pPr>
              <a:defRPr/>
            </a:pPr>
            <a:endParaRPr lang="hu-HU"/>
          </a:p>
        </p:txBody>
      </p:sp>
      <p:sp>
        <p:nvSpPr>
          <p:cNvPr id="28693"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pPr>
              <a:defRPr/>
            </a:pPr>
            <a:fld id="{8DAE4487-7FEF-464D-BA5E-95B0DB04D2E3}" type="slidenum">
              <a:rPr lang="hu-HU"/>
              <a:pPr>
                <a:defRPr/>
              </a:pPr>
              <a:t>‹#›</a:t>
            </a:fld>
            <a:endParaRPr lang="hu-HU"/>
          </a:p>
        </p:txBody>
      </p:sp>
      <p:sp>
        <p:nvSpPr>
          <p:cNvPr id="2869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Tree>
  </p:cSld>
  <p:clrMap bg1="dk2" tx1="lt1" bg2="dk1" tx2="lt2" accent1="accent1" accent2="accent2" accent3="accent3" accent4="accent4" accent5="accent5" accent6="accent6" hlink="hlink" folHlink="folHlink"/>
  <p:sldLayoutIdLst>
    <p:sldLayoutId id="2147484904" r:id="rId1"/>
    <p:sldLayoutId id="2147484833" r:id="rId2"/>
    <p:sldLayoutId id="2147484834" r:id="rId3"/>
    <p:sldLayoutId id="2147484835" r:id="rId4"/>
    <p:sldLayoutId id="2147484836" r:id="rId5"/>
    <p:sldLayoutId id="2147484837" r:id="rId6"/>
    <p:sldLayoutId id="2147484838" r:id="rId7"/>
    <p:sldLayoutId id="2147484839" r:id="rId8"/>
    <p:sldLayoutId id="2147484840" r:id="rId9"/>
    <p:sldLayoutId id="2147484841" r:id="rId10"/>
    <p:sldLayoutId id="214748484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686800" cy="4876800"/>
            <a:chOff x="0" y="0"/>
            <a:chExt cx="5472" cy="3072"/>
          </a:xfrm>
        </p:grpSpPr>
        <p:sp>
          <p:nvSpPr>
            <p:cNvPr id="3081" name="Rectangle 3"/>
            <p:cNvSpPr>
              <a:spLocks noChangeArrowheads="1"/>
            </p:cNvSpPr>
            <p:nvPr/>
          </p:nvSpPr>
          <p:spPr bwMode="auto">
            <a:xfrm>
              <a:off x="0" y="0"/>
              <a:ext cx="384" cy="3072"/>
            </a:xfrm>
            <a:prstGeom prst="rect">
              <a:avLst/>
            </a:prstGeom>
            <a:solidFill>
              <a:schemeClr val="accent1"/>
            </a:solidFill>
            <a:ln w="9525">
              <a:noFill/>
              <a:miter lim="800000"/>
              <a:headEnd/>
              <a:tailEnd/>
            </a:ln>
          </p:spPr>
          <p:txBody>
            <a:bodyPr wrap="none" anchor="ctr"/>
            <a:lstStyle/>
            <a:p>
              <a:pPr algn="ctr">
                <a:defRPr/>
              </a:pPr>
              <a:endParaRPr lang="it-IT" sz="2400">
                <a:latin typeface="Times New Roman" pitchFamily="18" charset="0"/>
              </a:endParaRPr>
            </a:p>
          </p:txBody>
        </p:sp>
        <p:grpSp>
          <p:nvGrpSpPr>
            <p:cNvPr id="3082" name="Group 4"/>
            <p:cNvGrpSpPr>
              <a:grpSpLocks/>
            </p:cNvGrpSpPr>
            <p:nvPr/>
          </p:nvGrpSpPr>
          <p:grpSpPr bwMode="auto">
            <a:xfrm>
              <a:off x="240" y="893"/>
              <a:ext cx="5232" cy="115"/>
              <a:chOff x="240" y="893"/>
              <a:chExt cx="5232" cy="115"/>
            </a:xfrm>
          </p:grpSpPr>
          <p:sp>
            <p:nvSpPr>
              <p:cNvPr id="308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p:spPr>
            <p:txBody>
              <a:bodyPr wrap="none" anchor="ctr"/>
              <a:lstStyle/>
              <a:p>
                <a:pPr algn="ctr">
                  <a:defRPr/>
                </a:pPr>
                <a:endParaRPr lang="it-IT" sz="2400">
                  <a:latin typeface="Times New Roman" pitchFamily="18" charset="0"/>
                </a:endParaRPr>
              </a:p>
            </p:txBody>
          </p:sp>
          <p:sp>
            <p:nvSpPr>
              <p:cNvPr id="3084" name="Line 6"/>
              <p:cNvSpPr>
                <a:spLocks noChangeShapeType="1"/>
              </p:cNvSpPr>
              <p:nvPr/>
            </p:nvSpPr>
            <p:spPr bwMode="auto">
              <a:xfrm>
                <a:off x="240" y="941"/>
                <a:ext cx="5232" cy="0"/>
              </a:xfrm>
              <a:prstGeom prst="line">
                <a:avLst/>
              </a:prstGeom>
              <a:noFill/>
              <a:ln w="19050">
                <a:solidFill>
                  <a:schemeClr val="bg2"/>
                </a:solidFill>
                <a:round/>
                <a:headEnd/>
                <a:tailEnd/>
              </a:ln>
            </p:spPr>
            <p:txBody>
              <a:bodyPr/>
              <a:lstStyle/>
              <a:p>
                <a:pPr>
                  <a:defRPr/>
                </a:pPr>
                <a:endParaRPr lang="it-IT"/>
              </a:p>
            </p:txBody>
          </p:sp>
        </p:grpSp>
      </p:grpSp>
      <p:sp>
        <p:nvSpPr>
          <p:cNvPr id="3075"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3076"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096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hu-HU"/>
          </a:p>
        </p:txBody>
      </p:sp>
      <p:sp>
        <p:nvSpPr>
          <p:cNvPr id="4097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hu-HU"/>
          </a:p>
        </p:txBody>
      </p:sp>
      <p:sp>
        <p:nvSpPr>
          <p:cNvPr id="4097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F694CA46-542F-4D9E-9688-71D25CC5B281}" type="slidenum">
              <a:rPr lang="hu-HU"/>
              <a:pPr>
                <a:defRPr/>
              </a:pPr>
              <a:t>‹#›</a:t>
            </a:fld>
            <a:endParaRPr lang="hu-HU"/>
          </a:p>
        </p:txBody>
      </p:sp>
      <p:sp>
        <p:nvSpPr>
          <p:cNvPr id="3080" name="Line 12"/>
          <p:cNvSpPr>
            <a:spLocks noChangeShapeType="1"/>
          </p:cNvSpPr>
          <p:nvPr/>
        </p:nvSpPr>
        <p:spPr bwMode="auto">
          <a:xfrm>
            <a:off x="0" y="4876800"/>
            <a:ext cx="609600" cy="0"/>
          </a:xfrm>
          <a:prstGeom prst="line">
            <a:avLst/>
          </a:prstGeom>
          <a:noFill/>
          <a:ln w="44450">
            <a:solidFill>
              <a:schemeClr val="bg2"/>
            </a:solidFill>
            <a:round/>
            <a:headEnd/>
            <a:tailEnd/>
          </a:ln>
        </p:spPr>
        <p:txBody>
          <a:bodyPr/>
          <a:lstStyle/>
          <a:p>
            <a:pPr>
              <a:defRPr/>
            </a:pPr>
            <a:endParaRPr lang="it-IT"/>
          </a:p>
        </p:txBody>
      </p:sp>
    </p:spTree>
  </p:cSld>
  <p:clrMap bg1="lt1" tx1="dk1" bg2="lt2" tx2="dk2" accent1="accent1" accent2="accent2" accent3="accent3" accent4="accent4" accent5="accent5" accent6="accent6" hlink="hlink" folHlink="folHlink"/>
  <p:sldLayoutIdLst>
    <p:sldLayoutId id="2147484905" r:id="rId1"/>
    <p:sldLayoutId id="2147484843" r:id="rId2"/>
    <p:sldLayoutId id="2147484844" r:id="rId3"/>
    <p:sldLayoutId id="2147484845" r:id="rId4"/>
    <p:sldLayoutId id="2147484846" r:id="rId5"/>
    <p:sldLayoutId id="2147484847" r:id="rId6"/>
    <p:sldLayoutId id="2147484848" r:id="rId7"/>
    <p:sldLayoutId id="2147484849" r:id="rId8"/>
    <p:sldLayoutId id="2147484850" r:id="rId9"/>
    <p:sldLayoutId id="2147484851" r:id="rId10"/>
    <p:sldLayoutId id="2147484852"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934200"/>
            <a:chOff x="0" y="0"/>
            <a:chExt cx="5760" cy="4368"/>
          </a:xfrm>
        </p:grpSpPr>
        <p:sp>
          <p:nvSpPr>
            <p:cNvPr id="5427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hu-HU"/>
            </a:p>
          </p:txBody>
        </p:sp>
        <p:sp>
          <p:nvSpPr>
            <p:cNvPr id="4105"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t-IT"/>
            </a:p>
          </p:txBody>
        </p:sp>
        <p:sp>
          <p:nvSpPr>
            <p:cNvPr id="4106"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sp>
          <p:nvSpPr>
            <p:cNvPr id="4107"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sp>
          <p:nvSpPr>
            <p:cNvPr id="4108"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sp>
          <p:nvSpPr>
            <p:cNvPr id="4109"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t-IT"/>
            </a:p>
          </p:txBody>
        </p:sp>
        <p:sp>
          <p:nvSpPr>
            <p:cNvPr id="4110"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t-IT"/>
            </a:p>
          </p:txBody>
        </p:sp>
        <p:sp>
          <p:nvSpPr>
            <p:cNvPr id="4111"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t-IT"/>
            </a:p>
          </p:txBody>
        </p:sp>
        <p:sp>
          <p:nvSpPr>
            <p:cNvPr id="4112"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it-IT"/>
            </a:p>
          </p:txBody>
        </p:sp>
        <p:sp>
          <p:nvSpPr>
            <p:cNvPr id="4113"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it-IT"/>
            </a:p>
          </p:txBody>
        </p:sp>
        <p:sp>
          <p:nvSpPr>
            <p:cNvPr id="4114"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it-IT"/>
            </a:p>
          </p:txBody>
        </p:sp>
        <p:sp>
          <p:nvSpPr>
            <p:cNvPr id="5428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hu-HU"/>
            </a:p>
          </p:txBody>
        </p:sp>
        <p:sp>
          <p:nvSpPr>
            <p:cNvPr id="5428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hu-HU"/>
            </a:p>
          </p:txBody>
        </p:sp>
        <p:sp>
          <p:nvSpPr>
            <p:cNvPr id="5428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hu-HU"/>
            </a:p>
          </p:txBody>
        </p:sp>
        <p:sp>
          <p:nvSpPr>
            <p:cNvPr id="4118"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it-IT"/>
            </a:p>
          </p:txBody>
        </p:sp>
        <p:sp>
          <p:nvSpPr>
            <p:cNvPr id="4119"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t-IT"/>
            </a:p>
          </p:txBody>
        </p:sp>
        <p:sp>
          <p:nvSpPr>
            <p:cNvPr id="5429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hu-HU"/>
            </a:p>
          </p:txBody>
        </p:sp>
        <p:sp>
          <p:nvSpPr>
            <p:cNvPr id="4121"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t-IT"/>
            </a:p>
          </p:txBody>
        </p:sp>
      </p:grpSp>
      <p:sp>
        <p:nvSpPr>
          <p:cNvPr id="54293"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5429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54295"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mn-lt"/>
              </a:defRPr>
            </a:lvl1pPr>
          </a:lstStyle>
          <a:p>
            <a:pPr>
              <a:defRPr/>
            </a:pPr>
            <a:endParaRPr lang="hu-HU"/>
          </a:p>
        </p:txBody>
      </p:sp>
      <p:sp>
        <p:nvSpPr>
          <p:cNvPr id="54296"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mn-lt"/>
              </a:defRPr>
            </a:lvl1pPr>
          </a:lstStyle>
          <a:p>
            <a:pPr>
              <a:defRPr/>
            </a:pPr>
            <a:endParaRPr lang="hu-HU"/>
          </a:p>
        </p:txBody>
      </p:sp>
      <p:sp>
        <p:nvSpPr>
          <p:cNvPr id="54297"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latin typeface="+mn-lt"/>
              </a:defRPr>
            </a:lvl1pPr>
          </a:lstStyle>
          <a:p>
            <a:pPr>
              <a:defRPr/>
            </a:pPr>
            <a:fld id="{5FE4C4B6-AB34-4A3B-B39F-EAABDC18CD6F}" type="slidenum">
              <a:rPr lang="hu-HU"/>
              <a:pPr>
                <a:defRPr/>
              </a:pPr>
              <a:t>‹#›</a:t>
            </a:fld>
            <a:endParaRPr lang="hu-HU"/>
          </a:p>
        </p:txBody>
      </p:sp>
    </p:spTree>
  </p:cSld>
  <p:clrMap bg1="dk2" tx1="lt1" bg2="dk1" tx2="lt2" accent1="accent1" accent2="accent2" accent3="accent3" accent4="accent4" accent5="accent5" accent6="accent6" hlink="hlink" folHlink="folHlink"/>
  <p:sldLayoutIdLst>
    <p:sldLayoutId id="2147484906" r:id="rId1"/>
    <p:sldLayoutId id="2147484853" r:id="rId2"/>
    <p:sldLayoutId id="2147484854" r:id="rId3"/>
    <p:sldLayoutId id="2147484855" r:id="rId4"/>
    <p:sldLayoutId id="2147484856" r:id="rId5"/>
    <p:sldLayoutId id="2147484857" r:id="rId6"/>
    <p:sldLayoutId id="2147484858" r:id="rId7"/>
    <p:sldLayoutId id="2147484859" r:id="rId8"/>
    <p:sldLayoutId id="2147484860" r:id="rId9"/>
    <p:sldLayoutId id="2147484861" r:id="rId10"/>
    <p:sldLayoutId id="2147484862"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4000" cy="6858000"/>
            <a:chOff x="0" y="0"/>
            <a:chExt cx="5760" cy="4320"/>
          </a:xfrm>
        </p:grpSpPr>
        <p:sp>
          <p:nvSpPr>
            <p:cNvPr id="5145" name="Freeform 3"/>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it-IT"/>
            </a:p>
          </p:txBody>
        </p:sp>
        <p:sp>
          <p:nvSpPr>
            <p:cNvPr id="6349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hu-HU"/>
            </a:p>
          </p:txBody>
        </p:sp>
      </p:grpSp>
      <p:sp>
        <p:nvSpPr>
          <p:cNvPr id="5123" name="Freeform 5"/>
          <p:cNvSpPr>
            <a:spLocks/>
          </p:cNvSpPr>
          <p:nvPr/>
        </p:nvSpPr>
        <p:spPr bwMode="hidden">
          <a:xfrm>
            <a:off x="6248400" y="626268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it-IT"/>
          </a:p>
        </p:txBody>
      </p:sp>
      <p:grpSp>
        <p:nvGrpSpPr>
          <p:cNvPr id="5124" name="Group 6"/>
          <p:cNvGrpSpPr>
            <a:grpSpLocks/>
          </p:cNvGrpSpPr>
          <p:nvPr/>
        </p:nvGrpSpPr>
        <p:grpSpPr bwMode="auto">
          <a:xfrm>
            <a:off x="0" y="6019800"/>
            <a:ext cx="7848600" cy="857250"/>
            <a:chOff x="0" y="3792"/>
            <a:chExt cx="4944" cy="540"/>
          </a:xfrm>
        </p:grpSpPr>
        <p:sp>
          <p:nvSpPr>
            <p:cNvPr id="6349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hu-HU"/>
            </a:p>
          </p:txBody>
        </p:sp>
        <p:grpSp>
          <p:nvGrpSpPr>
            <p:cNvPr id="5138" name="Group 8"/>
            <p:cNvGrpSpPr>
              <a:grpSpLocks/>
            </p:cNvGrpSpPr>
            <p:nvPr userDrawn="1"/>
          </p:nvGrpSpPr>
          <p:grpSpPr bwMode="auto">
            <a:xfrm>
              <a:off x="2486" y="3792"/>
              <a:ext cx="2458" cy="540"/>
              <a:chOff x="2486" y="3792"/>
              <a:chExt cx="2458" cy="540"/>
            </a:xfrm>
          </p:grpSpPr>
          <p:sp>
            <p:nvSpPr>
              <p:cNvPr id="5140"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it-IT"/>
              </a:p>
            </p:txBody>
          </p:sp>
          <p:sp>
            <p:nvSpPr>
              <p:cNvPr id="5141" name="Freeform 10"/>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it-IT"/>
              </a:p>
            </p:txBody>
          </p:sp>
          <p:sp>
            <p:nvSpPr>
              <p:cNvPr id="5142"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it-IT"/>
              </a:p>
            </p:txBody>
          </p:sp>
          <p:sp>
            <p:nvSpPr>
              <p:cNvPr id="5143"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it-IT"/>
              </a:p>
            </p:txBody>
          </p:sp>
          <p:sp>
            <p:nvSpPr>
              <p:cNvPr id="5144" name="Freeform 13"/>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it-IT"/>
              </a:p>
            </p:txBody>
          </p:sp>
        </p:grpSp>
        <p:sp>
          <p:nvSpPr>
            <p:cNvPr id="6350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hu-HU"/>
            </a:p>
          </p:txBody>
        </p:sp>
      </p:grpSp>
      <p:grpSp>
        <p:nvGrpSpPr>
          <p:cNvPr id="5125" name="Group 15"/>
          <p:cNvGrpSpPr>
            <a:grpSpLocks/>
          </p:cNvGrpSpPr>
          <p:nvPr/>
        </p:nvGrpSpPr>
        <p:grpSpPr bwMode="auto">
          <a:xfrm>
            <a:off x="627063" y="6021388"/>
            <a:ext cx="5684837" cy="849312"/>
            <a:chOff x="395" y="3793"/>
            <a:chExt cx="3581" cy="535"/>
          </a:xfrm>
        </p:grpSpPr>
        <p:sp>
          <p:nvSpPr>
            <p:cNvPr id="5131" name="Freeform 16"/>
            <p:cNvSpPr>
              <a:spLocks/>
            </p:cNvSpPr>
            <p:nvPr/>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it-IT"/>
            </a:p>
          </p:txBody>
        </p:sp>
        <p:sp>
          <p:nvSpPr>
            <p:cNvPr id="5132"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it-IT"/>
            </a:p>
          </p:txBody>
        </p:sp>
        <p:sp>
          <p:nvSpPr>
            <p:cNvPr id="5133"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it-IT"/>
            </a:p>
          </p:txBody>
        </p:sp>
        <p:sp>
          <p:nvSpPr>
            <p:cNvPr id="5134"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it-IT"/>
            </a:p>
          </p:txBody>
        </p:sp>
        <p:sp>
          <p:nvSpPr>
            <p:cNvPr id="5135" name="Freeform 20"/>
            <p:cNvSpPr>
              <a:spLocks/>
            </p:cNvSpPr>
            <p:nvPr/>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it-IT"/>
            </a:p>
          </p:txBody>
        </p:sp>
        <p:sp>
          <p:nvSpPr>
            <p:cNvPr id="5136" name="Freeform 21"/>
            <p:cNvSpPr>
              <a:spLocks/>
            </p:cNvSpPr>
            <p:nvPr/>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it-IT"/>
            </a:p>
          </p:txBody>
        </p:sp>
      </p:grpSp>
      <p:sp>
        <p:nvSpPr>
          <p:cNvPr id="6351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5127"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6351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hu-HU"/>
          </a:p>
        </p:txBody>
      </p:sp>
      <p:sp>
        <p:nvSpPr>
          <p:cNvPr id="6351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hu-HU"/>
          </a:p>
        </p:txBody>
      </p:sp>
      <p:sp>
        <p:nvSpPr>
          <p:cNvPr id="6351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9DF7943E-05EA-4F3A-8EF0-2E3B1352A6C7}" type="slidenum">
              <a:rPr lang="hu-HU"/>
              <a:pPr>
                <a:defRPr/>
              </a:pPr>
              <a:t>‹#›</a:t>
            </a:fld>
            <a:endParaRPr lang="hu-HU"/>
          </a:p>
        </p:txBody>
      </p:sp>
    </p:spTree>
  </p:cSld>
  <p:clrMap bg1="dk2" tx1="lt1" bg2="dk1" tx2="lt2" accent1="accent1" accent2="accent2" accent3="accent3" accent4="accent4" accent5="accent5" accent6="accent6" hlink="hlink" folHlink="folHlink"/>
  <p:sldLayoutIdLst>
    <p:sldLayoutId id="2147484907" r:id="rId1"/>
    <p:sldLayoutId id="2147484863" r:id="rId2"/>
    <p:sldLayoutId id="2147484864" r:id="rId3"/>
    <p:sldLayoutId id="2147484865" r:id="rId4"/>
    <p:sldLayoutId id="2147484866" r:id="rId5"/>
    <p:sldLayoutId id="2147484867" r:id="rId6"/>
    <p:sldLayoutId id="2147484868" r:id="rId7"/>
    <p:sldLayoutId id="2147484869" r:id="rId8"/>
    <p:sldLayoutId id="2147484870" r:id="rId9"/>
    <p:sldLayoutId id="2147484871" r:id="rId10"/>
    <p:sldLayoutId id="214748487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2438400"/>
            <a:ext cx="9144000" cy="4046538"/>
            <a:chOff x="0" y="1536"/>
            <a:chExt cx="5760" cy="2549"/>
          </a:xfrm>
        </p:grpSpPr>
        <p:sp>
          <p:nvSpPr>
            <p:cNvPr id="7270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hu-HU"/>
            </a:p>
          </p:txBody>
        </p:sp>
        <p:sp>
          <p:nvSpPr>
            <p:cNvPr id="6153"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p:spPr>
          <p:txBody>
            <a:bodyPr/>
            <a:lstStyle/>
            <a:p>
              <a:pPr>
                <a:defRPr/>
              </a:pPr>
              <a:endParaRPr lang="it-IT"/>
            </a:p>
          </p:txBody>
        </p:sp>
        <p:sp>
          <p:nvSpPr>
            <p:cNvPr id="6154"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it-IT"/>
            </a:p>
          </p:txBody>
        </p:sp>
        <p:sp>
          <p:nvSpPr>
            <p:cNvPr id="72710"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hu-HU"/>
            </a:p>
          </p:txBody>
        </p:sp>
        <p:sp>
          <p:nvSpPr>
            <p:cNvPr id="6156" name="Freeform 7"/>
            <p:cNvSpPr>
              <a:spLocks/>
            </p:cNvSpPr>
            <p:nvPr userDrawn="1"/>
          </p:nvSpPr>
          <p:spPr bwMode="hidden">
            <a:xfrm>
              <a:off x="3599" y="2477"/>
              <a:ext cx="186" cy="120"/>
            </a:xfrm>
            <a:custGeom>
              <a:avLst/>
              <a:gdLst>
                <a:gd name="T0" fmla="*/ 186 w 185"/>
                <a:gd name="T1" fmla="*/ 0 h 120"/>
                <a:gd name="T2" fmla="*/ 186 w 185"/>
                <a:gd name="T3" fmla="*/ 6 h 120"/>
                <a:gd name="T4" fmla="*/ 186 w 185"/>
                <a:gd name="T5" fmla="*/ 18 h 120"/>
                <a:gd name="T6" fmla="*/ 186 w 185"/>
                <a:gd name="T7" fmla="*/ 36 h 120"/>
                <a:gd name="T8" fmla="*/ 180 w 185"/>
                <a:gd name="T9" fmla="*/ 54 h 120"/>
                <a:gd name="T10" fmla="*/ 162 w 185"/>
                <a:gd name="T11" fmla="*/ 72 h 120"/>
                <a:gd name="T12" fmla="*/ 138 w 185"/>
                <a:gd name="T13" fmla="*/ 96 h 120"/>
                <a:gd name="T14" fmla="*/ 10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6 w 185"/>
                <a:gd name="T29" fmla="*/ 0 h 120"/>
                <a:gd name="T30" fmla="*/ 18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w="9525">
              <a:noFill/>
              <a:round/>
              <a:headEnd/>
              <a:tailEnd/>
            </a:ln>
          </p:spPr>
          <p:txBody>
            <a:bodyPr/>
            <a:lstStyle/>
            <a:p>
              <a:pPr>
                <a:defRPr/>
              </a:pPr>
              <a:endParaRPr lang="it-IT"/>
            </a:p>
          </p:txBody>
        </p:sp>
        <p:sp>
          <p:nvSpPr>
            <p:cNvPr id="6157"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w="9525">
              <a:noFill/>
              <a:round/>
              <a:headEnd/>
              <a:tailEnd/>
            </a:ln>
          </p:spPr>
          <p:txBody>
            <a:bodyPr/>
            <a:lstStyle/>
            <a:p>
              <a:pPr>
                <a:defRPr/>
              </a:pPr>
              <a:endParaRPr lang="it-IT"/>
            </a:p>
          </p:txBody>
        </p:sp>
        <p:sp>
          <p:nvSpPr>
            <p:cNvPr id="6158"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8 w 526"/>
                <a:gd name="T17" fmla="*/ 179 h 275"/>
                <a:gd name="T18" fmla="*/ 210 w 526"/>
                <a:gd name="T19" fmla="*/ 143 h 275"/>
                <a:gd name="T20" fmla="*/ 252 w 526"/>
                <a:gd name="T21" fmla="*/ 120 h 275"/>
                <a:gd name="T22" fmla="*/ 300 w 526"/>
                <a:gd name="T23" fmla="*/ 96 h 275"/>
                <a:gd name="T24" fmla="*/ 395 w 526"/>
                <a:gd name="T25" fmla="*/ 48 h 275"/>
                <a:gd name="T26" fmla="*/ 444 w 526"/>
                <a:gd name="T27" fmla="*/ 30 h 275"/>
                <a:gd name="T28" fmla="*/ 480 w 526"/>
                <a:gd name="T29" fmla="*/ 12 h 275"/>
                <a:gd name="T30" fmla="*/ 504 w 526"/>
                <a:gd name="T31" fmla="*/ 6 h 275"/>
                <a:gd name="T32" fmla="*/ 522 w 526"/>
                <a:gd name="T33" fmla="*/ 0 h 275"/>
                <a:gd name="T34" fmla="*/ 528 w 526"/>
                <a:gd name="T35" fmla="*/ 0 h 275"/>
                <a:gd name="T36" fmla="*/ 522 w 526"/>
                <a:gd name="T37" fmla="*/ 6 h 275"/>
                <a:gd name="T38" fmla="*/ 510 w 526"/>
                <a:gd name="T39" fmla="*/ 12 h 275"/>
                <a:gd name="T40" fmla="*/ 486 w 526"/>
                <a:gd name="T41" fmla="*/ 24 h 275"/>
                <a:gd name="T42" fmla="*/ 462 w 526"/>
                <a:gd name="T43" fmla="*/ 42 h 275"/>
                <a:gd name="T44" fmla="*/ 438 w 526"/>
                <a:gd name="T45" fmla="*/ 54 h 275"/>
                <a:gd name="T46" fmla="*/ 395 w 526"/>
                <a:gd name="T47" fmla="*/ 78 h 275"/>
                <a:gd name="T48" fmla="*/ 341 w 526"/>
                <a:gd name="T49" fmla="*/ 108 h 275"/>
                <a:gd name="T50" fmla="*/ 27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w="9525">
              <a:noFill/>
              <a:round/>
              <a:headEnd/>
              <a:tailEnd/>
            </a:ln>
          </p:spPr>
          <p:txBody>
            <a:bodyPr/>
            <a:lstStyle/>
            <a:p>
              <a:pPr>
                <a:defRPr/>
              </a:pPr>
              <a:endParaRPr lang="it-IT"/>
            </a:p>
          </p:txBody>
        </p:sp>
        <p:sp>
          <p:nvSpPr>
            <p:cNvPr id="6159"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1 w 718"/>
                <a:gd name="T17" fmla="*/ 228 h 306"/>
                <a:gd name="T18" fmla="*/ 127 w 718"/>
                <a:gd name="T19" fmla="*/ 228 h 306"/>
                <a:gd name="T20" fmla="*/ 145 w 718"/>
                <a:gd name="T21" fmla="*/ 222 h 306"/>
                <a:gd name="T22" fmla="*/ 169 w 718"/>
                <a:gd name="T23" fmla="*/ 216 h 306"/>
                <a:gd name="T24" fmla="*/ 199 w 718"/>
                <a:gd name="T25" fmla="*/ 204 h 306"/>
                <a:gd name="T26" fmla="*/ 276 w 718"/>
                <a:gd name="T27" fmla="*/ 180 h 306"/>
                <a:gd name="T28" fmla="*/ 373 w 718"/>
                <a:gd name="T29" fmla="*/ 156 h 306"/>
                <a:gd name="T30" fmla="*/ 463 w 718"/>
                <a:gd name="T31" fmla="*/ 126 h 306"/>
                <a:gd name="T32" fmla="*/ 546 w 718"/>
                <a:gd name="T33" fmla="*/ 102 h 306"/>
                <a:gd name="T34" fmla="*/ 576 w 718"/>
                <a:gd name="T35" fmla="*/ 90 h 306"/>
                <a:gd name="T36" fmla="*/ 607 w 718"/>
                <a:gd name="T37" fmla="*/ 84 h 306"/>
                <a:gd name="T38" fmla="*/ 625 w 718"/>
                <a:gd name="T39" fmla="*/ 78 h 306"/>
                <a:gd name="T40" fmla="*/ 631 w 718"/>
                <a:gd name="T41" fmla="*/ 72 h 306"/>
                <a:gd name="T42" fmla="*/ 637 w 718"/>
                <a:gd name="T43" fmla="*/ 66 h 306"/>
                <a:gd name="T44" fmla="*/ 655 w 718"/>
                <a:gd name="T45" fmla="*/ 60 h 306"/>
                <a:gd name="T46" fmla="*/ 697 w 718"/>
                <a:gd name="T47" fmla="*/ 30 h 306"/>
                <a:gd name="T48" fmla="*/ 715 w 718"/>
                <a:gd name="T49" fmla="*/ 18 h 306"/>
                <a:gd name="T50" fmla="*/ 721 w 718"/>
                <a:gd name="T51" fmla="*/ 6 h 306"/>
                <a:gd name="T52" fmla="*/ 715 w 718"/>
                <a:gd name="T53" fmla="*/ 0 h 306"/>
                <a:gd name="T54" fmla="*/ 691 w 718"/>
                <a:gd name="T55" fmla="*/ 0 h 306"/>
                <a:gd name="T56" fmla="*/ 631 w 718"/>
                <a:gd name="T57" fmla="*/ 0 h 306"/>
                <a:gd name="T58" fmla="*/ 582 w 718"/>
                <a:gd name="T59" fmla="*/ 0 h 306"/>
                <a:gd name="T60" fmla="*/ 546 w 718"/>
                <a:gd name="T61" fmla="*/ 0 h 306"/>
                <a:gd name="T62" fmla="*/ 516 w 718"/>
                <a:gd name="T63" fmla="*/ 18 h 306"/>
                <a:gd name="T64" fmla="*/ 487 w 718"/>
                <a:gd name="T65" fmla="*/ 42 h 306"/>
                <a:gd name="T66" fmla="*/ 469 w 718"/>
                <a:gd name="T67" fmla="*/ 54 h 306"/>
                <a:gd name="T68" fmla="*/ 451 w 718"/>
                <a:gd name="T69" fmla="*/ 60 h 306"/>
                <a:gd name="T70" fmla="*/ 427 w 718"/>
                <a:gd name="T71" fmla="*/ 60 h 306"/>
                <a:gd name="T72" fmla="*/ 391 w 718"/>
                <a:gd name="T73" fmla="*/ 66 h 306"/>
                <a:gd name="T74" fmla="*/ 348 w 718"/>
                <a:gd name="T75" fmla="*/ 84 h 306"/>
                <a:gd name="T76" fmla="*/ 312 w 718"/>
                <a:gd name="T77" fmla="*/ 108 h 306"/>
                <a:gd name="T78" fmla="*/ 288 w 718"/>
                <a:gd name="T79" fmla="*/ 126 h 306"/>
                <a:gd name="T80" fmla="*/ 276 w 718"/>
                <a:gd name="T81" fmla="*/ 132 h 306"/>
                <a:gd name="T82" fmla="*/ 258 w 718"/>
                <a:gd name="T83" fmla="*/ 138 h 306"/>
                <a:gd name="T84" fmla="*/ 222 w 718"/>
                <a:gd name="T85" fmla="*/ 138 h 306"/>
                <a:gd name="T86" fmla="*/ 187 w 718"/>
                <a:gd name="T87" fmla="*/ 138 h 306"/>
                <a:gd name="T88" fmla="*/ 181 w 718"/>
                <a:gd name="T89" fmla="*/ 138 h 306"/>
                <a:gd name="T90" fmla="*/ 17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w="9525">
              <a:noFill/>
              <a:round/>
              <a:headEnd/>
              <a:tailEnd/>
            </a:ln>
          </p:spPr>
          <p:txBody>
            <a:bodyPr/>
            <a:lstStyle/>
            <a:p>
              <a:pPr>
                <a:defRPr/>
              </a:pPr>
              <a:endParaRPr lang="it-IT"/>
            </a:p>
          </p:txBody>
        </p:sp>
        <p:sp>
          <p:nvSpPr>
            <p:cNvPr id="6160" name="Freeform 11"/>
            <p:cNvSpPr>
              <a:spLocks/>
            </p:cNvSpPr>
            <p:nvPr userDrawn="1"/>
          </p:nvSpPr>
          <p:spPr bwMode="hidden">
            <a:xfrm>
              <a:off x="3358" y="1890"/>
              <a:ext cx="2400" cy="881"/>
            </a:xfrm>
            <a:custGeom>
              <a:avLst/>
              <a:gdLst>
                <a:gd name="T0" fmla="*/ 2238 w 2392"/>
                <a:gd name="T1" fmla="*/ 54 h 881"/>
                <a:gd name="T2" fmla="*/ 2196 w 2392"/>
                <a:gd name="T3" fmla="*/ 54 h 881"/>
                <a:gd name="T4" fmla="*/ 2154 w 2392"/>
                <a:gd name="T5" fmla="*/ 66 h 881"/>
                <a:gd name="T6" fmla="*/ 2028 w 2392"/>
                <a:gd name="T7" fmla="*/ 101 h 881"/>
                <a:gd name="T8" fmla="*/ 1963 w 2392"/>
                <a:gd name="T9" fmla="*/ 119 h 881"/>
                <a:gd name="T10" fmla="*/ 1866 w 2392"/>
                <a:gd name="T11" fmla="*/ 167 h 881"/>
                <a:gd name="T12" fmla="*/ 1842 w 2392"/>
                <a:gd name="T13" fmla="*/ 245 h 881"/>
                <a:gd name="T14" fmla="*/ 1848 w 2392"/>
                <a:gd name="T15" fmla="*/ 305 h 881"/>
                <a:gd name="T16" fmla="*/ 1764 w 2392"/>
                <a:gd name="T17" fmla="*/ 317 h 881"/>
                <a:gd name="T18" fmla="*/ 1602 w 2392"/>
                <a:gd name="T19" fmla="*/ 263 h 881"/>
                <a:gd name="T20" fmla="*/ 1512 w 2392"/>
                <a:gd name="T21" fmla="*/ 257 h 881"/>
                <a:gd name="T22" fmla="*/ 1404 w 2392"/>
                <a:gd name="T23" fmla="*/ 311 h 881"/>
                <a:gd name="T24" fmla="*/ 1338 w 2392"/>
                <a:gd name="T25" fmla="*/ 353 h 881"/>
                <a:gd name="T26" fmla="*/ 1314 w 2392"/>
                <a:gd name="T27" fmla="*/ 359 h 881"/>
                <a:gd name="T28" fmla="*/ 1218 w 2392"/>
                <a:gd name="T29" fmla="*/ 371 h 881"/>
                <a:gd name="T30" fmla="*/ 1164 w 2392"/>
                <a:gd name="T31" fmla="*/ 365 h 881"/>
                <a:gd name="T32" fmla="*/ 1057 w 2392"/>
                <a:gd name="T33" fmla="*/ 371 h 881"/>
                <a:gd name="T34" fmla="*/ 960 w 2392"/>
                <a:gd name="T35" fmla="*/ 383 h 881"/>
                <a:gd name="T36" fmla="*/ 924 w 2392"/>
                <a:gd name="T37" fmla="*/ 401 h 881"/>
                <a:gd name="T38" fmla="*/ 822 w 2392"/>
                <a:gd name="T39" fmla="*/ 419 h 881"/>
                <a:gd name="T40" fmla="*/ 781 w 2392"/>
                <a:gd name="T41" fmla="*/ 419 h 881"/>
                <a:gd name="T42" fmla="*/ 666 w 2392"/>
                <a:gd name="T43" fmla="*/ 437 h 881"/>
                <a:gd name="T44" fmla="*/ 600 w 2392"/>
                <a:gd name="T45" fmla="*/ 473 h 881"/>
                <a:gd name="T46" fmla="*/ 505 w 2392"/>
                <a:gd name="T47" fmla="*/ 467 h 881"/>
                <a:gd name="T48" fmla="*/ 432 w 2392"/>
                <a:gd name="T49" fmla="*/ 491 h 881"/>
                <a:gd name="T50" fmla="*/ 414 w 2392"/>
                <a:gd name="T51" fmla="*/ 539 h 881"/>
                <a:gd name="T52" fmla="*/ 348 w 2392"/>
                <a:gd name="T53" fmla="*/ 569 h 881"/>
                <a:gd name="T54" fmla="*/ 223 w 2392"/>
                <a:gd name="T55" fmla="*/ 599 h 881"/>
                <a:gd name="T56" fmla="*/ 138 w 2392"/>
                <a:gd name="T57" fmla="*/ 647 h 881"/>
                <a:gd name="T58" fmla="*/ 108 w 2392"/>
                <a:gd name="T59" fmla="*/ 659 h 881"/>
                <a:gd name="T60" fmla="*/ 0 w 2392"/>
                <a:gd name="T61" fmla="*/ 671 h 881"/>
                <a:gd name="T62" fmla="*/ 84 w 2392"/>
                <a:gd name="T63" fmla="*/ 695 h 881"/>
                <a:gd name="T64" fmla="*/ 264 w 2392"/>
                <a:gd name="T65" fmla="*/ 653 h 881"/>
                <a:gd name="T66" fmla="*/ 475 w 2392"/>
                <a:gd name="T67" fmla="*/ 569 h 881"/>
                <a:gd name="T68" fmla="*/ 570 w 2392"/>
                <a:gd name="T69" fmla="*/ 521 h 881"/>
                <a:gd name="T70" fmla="*/ 648 w 2392"/>
                <a:gd name="T71" fmla="*/ 515 h 881"/>
                <a:gd name="T72" fmla="*/ 876 w 2392"/>
                <a:gd name="T73" fmla="*/ 461 h 881"/>
                <a:gd name="T74" fmla="*/ 1152 w 2392"/>
                <a:gd name="T75" fmla="*/ 425 h 881"/>
                <a:gd name="T76" fmla="*/ 1296 w 2392"/>
                <a:gd name="T77" fmla="*/ 461 h 881"/>
                <a:gd name="T78" fmla="*/ 1422 w 2392"/>
                <a:gd name="T79" fmla="*/ 533 h 881"/>
                <a:gd name="T80" fmla="*/ 1440 w 2392"/>
                <a:gd name="T81" fmla="*/ 617 h 881"/>
                <a:gd name="T82" fmla="*/ 1381 w 2392"/>
                <a:gd name="T83" fmla="*/ 653 h 881"/>
                <a:gd name="T84" fmla="*/ 1230 w 2392"/>
                <a:gd name="T85" fmla="*/ 701 h 881"/>
                <a:gd name="T86" fmla="*/ 1116 w 2392"/>
                <a:gd name="T87" fmla="*/ 755 h 881"/>
                <a:gd name="T88" fmla="*/ 1069 w 2392"/>
                <a:gd name="T89" fmla="*/ 809 h 881"/>
                <a:gd name="T90" fmla="*/ 1081 w 2392"/>
                <a:gd name="T91" fmla="*/ 869 h 881"/>
                <a:gd name="T92" fmla="*/ 1110 w 2392"/>
                <a:gd name="T93" fmla="*/ 881 h 881"/>
                <a:gd name="T94" fmla="*/ 1212 w 2392"/>
                <a:gd name="T95" fmla="*/ 869 h 881"/>
                <a:gd name="T96" fmla="*/ 1393 w 2392"/>
                <a:gd name="T97" fmla="*/ 857 h 881"/>
                <a:gd name="T98" fmla="*/ 1446 w 2392"/>
                <a:gd name="T99" fmla="*/ 851 h 881"/>
                <a:gd name="T100" fmla="*/ 1488 w 2392"/>
                <a:gd name="T101" fmla="*/ 833 h 881"/>
                <a:gd name="T102" fmla="*/ 1681 w 2392"/>
                <a:gd name="T103" fmla="*/ 743 h 881"/>
                <a:gd name="T104" fmla="*/ 1812 w 2392"/>
                <a:gd name="T105" fmla="*/ 689 h 881"/>
                <a:gd name="T106" fmla="*/ 1890 w 2392"/>
                <a:gd name="T107" fmla="*/ 581 h 881"/>
                <a:gd name="T108" fmla="*/ 2046 w 2392"/>
                <a:gd name="T109" fmla="*/ 389 h 881"/>
                <a:gd name="T110" fmla="*/ 2214 w 2392"/>
                <a:gd name="T111" fmla="*/ 269 h 881"/>
                <a:gd name="T112" fmla="*/ 2257 w 2392"/>
                <a:gd name="T113" fmla="*/ 239 h 881"/>
                <a:gd name="T114" fmla="*/ 2400 w 2392"/>
                <a:gd name="T115" fmla="*/ 0 h 881"/>
                <a:gd name="T116" fmla="*/ 231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w="9525">
              <a:noFill/>
              <a:round/>
              <a:headEnd/>
              <a:tailEnd/>
            </a:ln>
          </p:spPr>
          <p:txBody>
            <a:bodyPr/>
            <a:lstStyle/>
            <a:p>
              <a:pPr>
                <a:defRPr/>
              </a:pPr>
              <a:endParaRPr lang="it-IT"/>
            </a:p>
          </p:txBody>
        </p:sp>
        <p:sp>
          <p:nvSpPr>
            <p:cNvPr id="72716"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hu-HU"/>
            </a:p>
          </p:txBody>
        </p:sp>
        <p:sp>
          <p:nvSpPr>
            <p:cNvPr id="6162"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w="9525">
              <a:noFill/>
              <a:round/>
              <a:headEnd/>
              <a:tailEnd/>
            </a:ln>
          </p:spPr>
          <p:txBody>
            <a:bodyPr/>
            <a:lstStyle/>
            <a:p>
              <a:pPr>
                <a:defRPr/>
              </a:pPr>
              <a:endParaRPr lang="it-IT"/>
            </a:p>
          </p:txBody>
        </p:sp>
        <p:sp>
          <p:nvSpPr>
            <p:cNvPr id="72718"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hu-HU"/>
            </a:p>
          </p:txBody>
        </p:sp>
        <p:sp>
          <p:nvSpPr>
            <p:cNvPr id="72719"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hu-HU"/>
            </a:p>
          </p:txBody>
        </p:sp>
        <p:sp>
          <p:nvSpPr>
            <p:cNvPr id="72720"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hu-HU"/>
            </a:p>
          </p:txBody>
        </p:sp>
        <p:sp>
          <p:nvSpPr>
            <p:cNvPr id="6166"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it-IT"/>
            </a:p>
          </p:txBody>
        </p:sp>
      </p:grpSp>
      <p:sp>
        <p:nvSpPr>
          <p:cNvPr id="72722"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hu-HU" smtClean="0"/>
              <a:t>Mintacím szerkesztése</a:t>
            </a:r>
          </a:p>
        </p:txBody>
      </p:sp>
      <p:sp>
        <p:nvSpPr>
          <p:cNvPr id="72723"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hu-HU"/>
          </a:p>
        </p:txBody>
      </p:sp>
      <p:sp>
        <p:nvSpPr>
          <p:cNvPr id="72724"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hu-HU"/>
          </a:p>
        </p:txBody>
      </p:sp>
      <p:sp>
        <p:nvSpPr>
          <p:cNvPr id="72725"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4A54D38A-9EF5-4B7D-B907-3E1620D6238A}" type="slidenum">
              <a:rPr lang="hu-HU"/>
              <a:pPr>
                <a:defRPr/>
              </a:pPr>
              <a:t>‹#›</a:t>
            </a:fld>
            <a:endParaRPr lang="hu-HU"/>
          </a:p>
        </p:txBody>
      </p:sp>
      <p:sp>
        <p:nvSpPr>
          <p:cNvPr id="72726"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Tree>
  </p:cSld>
  <p:clrMap bg1="dk2" tx1="lt1" bg2="dk1" tx2="lt2" accent1="accent1" accent2="accent2" accent3="accent3" accent4="accent4" accent5="accent5" accent6="accent6" hlink="hlink" folHlink="folHlink"/>
  <p:sldLayoutIdLst>
    <p:sldLayoutId id="2147484908" r:id="rId1"/>
    <p:sldLayoutId id="2147484873" r:id="rId2"/>
    <p:sldLayoutId id="2147484874" r:id="rId3"/>
    <p:sldLayoutId id="2147484875" r:id="rId4"/>
    <p:sldLayoutId id="2147484876" r:id="rId5"/>
    <p:sldLayoutId id="2147484877" r:id="rId6"/>
    <p:sldLayoutId id="2147484878" r:id="rId7"/>
    <p:sldLayoutId id="2147484879" r:id="rId8"/>
    <p:sldLayoutId id="2147484880" r:id="rId9"/>
    <p:sldLayoutId id="2147484881" r:id="rId10"/>
    <p:sldLayoutId id="2147484882"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9159875" cy="6870700"/>
            <a:chOff x="0" y="0"/>
            <a:chExt cx="5770" cy="4328"/>
          </a:xfrm>
        </p:grpSpPr>
        <p:sp>
          <p:nvSpPr>
            <p:cNvPr id="7176"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p:spPr>
          <p:txBody>
            <a:bodyPr wrap="none" anchor="ctr"/>
            <a:lstStyle/>
            <a:p>
              <a:pPr algn="ctr">
                <a:defRPr/>
              </a:pPr>
              <a:endParaRPr kumimoji="1" lang="it-IT"/>
            </a:p>
          </p:txBody>
        </p:sp>
        <p:sp>
          <p:nvSpPr>
            <p:cNvPr id="7177"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p:spPr>
          <p:txBody>
            <a:bodyPr wrap="none" anchor="ctr"/>
            <a:lstStyle/>
            <a:p>
              <a:pPr algn="ctr">
                <a:defRPr/>
              </a:pPr>
              <a:endParaRPr kumimoji="1" lang="it-IT"/>
            </a:p>
          </p:txBody>
        </p:sp>
        <p:sp>
          <p:nvSpPr>
            <p:cNvPr id="87045"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kumimoji="1" lang="hu-HU"/>
            </a:p>
          </p:txBody>
        </p:sp>
        <p:grpSp>
          <p:nvGrpSpPr>
            <p:cNvPr id="7179" name="Group 6"/>
            <p:cNvGrpSpPr>
              <a:grpSpLocks/>
            </p:cNvGrpSpPr>
            <p:nvPr/>
          </p:nvGrpSpPr>
          <p:grpSpPr bwMode="auto">
            <a:xfrm>
              <a:off x="4944" y="1"/>
              <a:ext cx="816" cy="3974"/>
              <a:chOff x="4944" y="1"/>
              <a:chExt cx="816" cy="3974"/>
            </a:xfrm>
          </p:grpSpPr>
          <p:grpSp>
            <p:nvGrpSpPr>
              <p:cNvPr id="7191" name="Group 7"/>
              <p:cNvGrpSpPr>
                <a:grpSpLocks/>
              </p:cNvGrpSpPr>
              <p:nvPr userDrawn="1"/>
            </p:nvGrpSpPr>
            <p:grpSpPr bwMode="auto">
              <a:xfrm>
                <a:off x="5280" y="1"/>
                <a:ext cx="480" cy="1430"/>
                <a:chOff x="5280" y="1"/>
                <a:chExt cx="480" cy="1430"/>
              </a:xfrm>
            </p:grpSpPr>
            <p:grpSp>
              <p:nvGrpSpPr>
                <p:cNvPr id="7212" name="Group 8"/>
                <p:cNvGrpSpPr>
                  <a:grpSpLocks/>
                </p:cNvGrpSpPr>
                <p:nvPr userDrawn="1"/>
              </p:nvGrpSpPr>
              <p:grpSpPr bwMode="auto">
                <a:xfrm rot="-5400000">
                  <a:off x="5484" y="0"/>
                  <a:ext cx="174" cy="176"/>
                  <a:chOff x="1657" y="323"/>
                  <a:chExt cx="1691" cy="2560"/>
                </a:xfrm>
              </p:grpSpPr>
              <p:grpSp>
                <p:nvGrpSpPr>
                  <p:cNvPr id="7221" name="Group 9"/>
                  <p:cNvGrpSpPr>
                    <a:grpSpLocks/>
                  </p:cNvGrpSpPr>
                  <p:nvPr/>
                </p:nvGrpSpPr>
                <p:grpSpPr bwMode="auto">
                  <a:xfrm>
                    <a:off x="1657" y="323"/>
                    <a:ext cx="1691" cy="2560"/>
                    <a:chOff x="1657" y="323"/>
                    <a:chExt cx="1691" cy="2560"/>
                  </a:xfrm>
                </p:grpSpPr>
                <p:sp>
                  <p:nvSpPr>
                    <p:cNvPr id="7228" name="Freeform 10"/>
                    <p:cNvSpPr>
                      <a:spLocks/>
                    </p:cNvSpPr>
                    <p:nvPr/>
                  </p:nvSpPr>
                  <p:spPr bwMode="auto">
                    <a:xfrm>
                      <a:off x="2211" y="323"/>
                      <a:ext cx="1234" cy="2560"/>
                    </a:xfrm>
                    <a:custGeom>
                      <a:avLst/>
                      <a:gdLst>
                        <a:gd name="T0" fmla="*/ 338 w 1231"/>
                        <a:gd name="T1" fmla="*/ 283 h 2560"/>
                        <a:gd name="T2" fmla="*/ 416 w 1231"/>
                        <a:gd name="T3" fmla="*/ 115 h 2560"/>
                        <a:gd name="T4" fmla="*/ 584 w 1231"/>
                        <a:gd name="T5" fmla="*/ 7 h 2560"/>
                        <a:gd name="T6" fmla="*/ 897 w 1231"/>
                        <a:gd name="T7" fmla="*/ 61 h 2560"/>
                        <a:gd name="T8" fmla="*/ 1054 w 1231"/>
                        <a:gd name="T9" fmla="*/ 349 h 2560"/>
                        <a:gd name="T10" fmla="*/ 981 w 1231"/>
                        <a:gd name="T11" fmla="*/ 769 h 2560"/>
                        <a:gd name="T12" fmla="*/ 945 w 1231"/>
                        <a:gd name="T13" fmla="*/ 943 h 2560"/>
                        <a:gd name="T14" fmla="*/ 1108 w 1231"/>
                        <a:gd name="T15" fmla="*/ 1075 h 2560"/>
                        <a:gd name="T16" fmla="*/ 1234 w 1231"/>
                        <a:gd name="T17" fmla="*/ 1525 h 2560"/>
                        <a:gd name="T18" fmla="*/ 1126 w 1231"/>
                        <a:gd name="T19" fmla="*/ 1969 h 2560"/>
                        <a:gd name="T20" fmla="*/ 909 w 1231"/>
                        <a:gd name="T21" fmla="*/ 2077 h 2560"/>
                        <a:gd name="T22" fmla="*/ 723 w 1231"/>
                        <a:gd name="T23" fmla="*/ 2059 h 2560"/>
                        <a:gd name="T24" fmla="*/ 657 w 1231"/>
                        <a:gd name="T25" fmla="*/ 2251 h 2560"/>
                        <a:gd name="T26" fmla="*/ 530 w 1231"/>
                        <a:gd name="T27" fmla="*/ 2527 h 2560"/>
                        <a:gd name="T28" fmla="*/ 212 w 1231"/>
                        <a:gd name="T29" fmla="*/ 2509 h 2560"/>
                        <a:gd name="T30" fmla="*/ 31 w 1231"/>
                        <a:gd name="T31" fmla="*/ 2227 h 2560"/>
                        <a:gd name="T32" fmla="*/ 25 w 1231"/>
                        <a:gd name="T33" fmla="*/ 1969 h 2560"/>
                        <a:gd name="T34" fmla="*/ 145 w 1231"/>
                        <a:gd name="T35" fmla="*/ 1651 h 2560"/>
                        <a:gd name="T36" fmla="*/ 260 w 1231"/>
                        <a:gd name="T37" fmla="*/ 1513 h 2560"/>
                        <a:gd name="T38" fmla="*/ 218 w 1231"/>
                        <a:gd name="T39" fmla="*/ 1729 h 2560"/>
                        <a:gd name="T40" fmla="*/ 73 w 1231"/>
                        <a:gd name="T41" fmla="*/ 2023 h 2560"/>
                        <a:gd name="T42" fmla="*/ 169 w 1231"/>
                        <a:gd name="T43" fmla="*/ 2323 h 2560"/>
                        <a:gd name="T44" fmla="*/ 440 w 1231"/>
                        <a:gd name="T45" fmla="*/ 2431 h 2560"/>
                        <a:gd name="T46" fmla="*/ 596 w 1231"/>
                        <a:gd name="T47" fmla="*/ 2227 h 2560"/>
                        <a:gd name="T48" fmla="*/ 578 w 1231"/>
                        <a:gd name="T49" fmla="*/ 1807 h 2560"/>
                        <a:gd name="T50" fmla="*/ 494 w 1231"/>
                        <a:gd name="T51" fmla="*/ 1531 h 2560"/>
                        <a:gd name="T52" fmla="*/ 536 w 1231"/>
                        <a:gd name="T53" fmla="*/ 1459 h 2560"/>
                        <a:gd name="T54" fmla="*/ 627 w 1231"/>
                        <a:gd name="T55" fmla="*/ 1633 h 2560"/>
                        <a:gd name="T56" fmla="*/ 723 w 1231"/>
                        <a:gd name="T57" fmla="*/ 1933 h 2560"/>
                        <a:gd name="T58" fmla="*/ 969 w 1231"/>
                        <a:gd name="T59" fmla="*/ 1963 h 2560"/>
                        <a:gd name="T60" fmla="*/ 1138 w 1231"/>
                        <a:gd name="T61" fmla="*/ 1687 h 2560"/>
                        <a:gd name="T62" fmla="*/ 1120 w 1231"/>
                        <a:gd name="T63" fmla="*/ 1273 h 2560"/>
                        <a:gd name="T64" fmla="*/ 885 w 1231"/>
                        <a:gd name="T65" fmla="*/ 1057 h 2560"/>
                        <a:gd name="T66" fmla="*/ 681 w 1231"/>
                        <a:gd name="T67" fmla="*/ 1129 h 2560"/>
                        <a:gd name="T68" fmla="*/ 578 w 1231"/>
                        <a:gd name="T69" fmla="*/ 1117 h 2560"/>
                        <a:gd name="T70" fmla="*/ 621 w 1231"/>
                        <a:gd name="T71" fmla="*/ 1033 h 2560"/>
                        <a:gd name="T72" fmla="*/ 813 w 1231"/>
                        <a:gd name="T73" fmla="*/ 937 h 2560"/>
                        <a:gd name="T74" fmla="*/ 951 w 1231"/>
                        <a:gd name="T75" fmla="*/ 613 h 2560"/>
                        <a:gd name="T76" fmla="*/ 885 w 1231"/>
                        <a:gd name="T77" fmla="*/ 175 h 2560"/>
                        <a:gd name="T78" fmla="*/ 621 w 1231"/>
                        <a:gd name="T79" fmla="*/ 103 h 2560"/>
                        <a:gd name="T80" fmla="*/ 392 w 1231"/>
                        <a:gd name="T81" fmla="*/ 355 h 2560"/>
                        <a:gd name="T82" fmla="*/ 404 w 1231"/>
                        <a:gd name="T83" fmla="*/ 763 h 2560"/>
                        <a:gd name="T84" fmla="*/ 344 w 1231"/>
                        <a:gd name="T85" fmla="*/ 949 h 2560"/>
                        <a:gd name="T86" fmla="*/ 290 w 1231"/>
                        <a:gd name="T87" fmla="*/ 685 h 2560"/>
                        <a:gd name="T88" fmla="*/ 308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sp>
                  <p:nvSpPr>
                    <p:cNvPr id="7229" name="Freeform 11"/>
                    <p:cNvSpPr>
                      <a:spLocks/>
                    </p:cNvSpPr>
                    <p:nvPr/>
                  </p:nvSpPr>
                  <p:spPr bwMode="auto">
                    <a:xfrm>
                      <a:off x="1754" y="381"/>
                      <a:ext cx="865" cy="2065"/>
                    </a:xfrm>
                    <a:custGeom>
                      <a:avLst/>
                      <a:gdLst>
                        <a:gd name="T0" fmla="*/ 785 w 865"/>
                        <a:gd name="T1" fmla="*/ 528 h 2071"/>
                        <a:gd name="T2" fmla="*/ 797 w 865"/>
                        <a:gd name="T3" fmla="*/ 349 h 2071"/>
                        <a:gd name="T4" fmla="*/ 863 w 865"/>
                        <a:gd name="T5" fmla="*/ 205 h 2071"/>
                        <a:gd name="T6" fmla="*/ 809 w 865"/>
                        <a:gd name="T7" fmla="*/ 217 h 2071"/>
                        <a:gd name="T8" fmla="*/ 749 w 865"/>
                        <a:gd name="T9" fmla="*/ 217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5 h 2071"/>
                        <a:gd name="T22" fmla="*/ 119 w 865"/>
                        <a:gd name="T23" fmla="*/ 403 h 2071"/>
                        <a:gd name="T24" fmla="*/ 131 w 865"/>
                        <a:gd name="T25" fmla="*/ 588 h 2071"/>
                        <a:gd name="T26" fmla="*/ 173 w 865"/>
                        <a:gd name="T27" fmla="*/ 780 h 2071"/>
                        <a:gd name="T28" fmla="*/ 197 w 865"/>
                        <a:gd name="T29" fmla="*/ 881 h 2071"/>
                        <a:gd name="T30" fmla="*/ 167 w 865"/>
                        <a:gd name="T31" fmla="*/ 983 h 2071"/>
                        <a:gd name="T32" fmla="*/ 65 w 865"/>
                        <a:gd name="T33" fmla="*/ 1121 h 2071"/>
                        <a:gd name="T34" fmla="*/ 17 w 865"/>
                        <a:gd name="T35" fmla="*/ 1294 h 2071"/>
                        <a:gd name="T36" fmla="*/ 5 w 865"/>
                        <a:gd name="T37" fmla="*/ 1546 h 2071"/>
                        <a:gd name="T38" fmla="*/ 47 w 865"/>
                        <a:gd name="T39" fmla="*/ 1743 h 2071"/>
                        <a:gd name="T40" fmla="*/ 131 w 865"/>
                        <a:gd name="T41" fmla="*/ 1893 h 2071"/>
                        <a:gd name="T42" fmla="*/ 299 w 865"/>
                        <a:gd name="T43" fmla="*/ 1982 h 2071"/>
                        <a:gd name="T44" fmla="*/ 425 w 865"/>
                        <a:gd name="T45" fmla="*/ 1976 h 2071"/>
                        <a:gd name="T46" fmla="*/ 467 w 865"/>
                        <a:gd name="T47" fmla="*/ 1988 h 2071"/>
                        <a:gd name="T48" fmla="*/ 497 w 865"/>
                        <a:gd name="T49" fmla="*/ 2060 h 2071"/>
                        <a:gd name="T50" fmla="*/ 497 w 865"/>
                        <a:gd name="T51" fmla="*/ 1958 h 2071"/>
                        <a:gd name="T52" fmla="*/ 557 w 865"/>
                        <a:gd name="T53" fmla="*/ 1773 h 2071"/>
                        <a:gd name="T54" fmla="*/ 617 w 865"/>
                        <a:gd name="T55" fmla="*/ 1653 h 2071"/>
                        <a:gd name="T56" fmla="*/ 581 w 865"/>
                        <a:gd name="T57" fmla="*/ 1695 h 2071"/>
                        <a:gd name="T58" fmla="*/ 515 w 865"/>
                        <a:gd name="T59" fmla="*/ 1815 h 2071"/>
                        <a:gd name="T60" fmla="*/ 407 w 865"/>
                        <a:gd name="T61" fmla="*/ 1898 h 2071"/>
                        <a:gd name="T62" fmla="*/ 269 w 865"/>
                        <a:gd name="T63" fmla="*/ 1893 h 2071"/>
                        <a:gd name="T64" fmla="*/ 179 w 865"/>
                        <a:gd name="T65" fmla="*/ 1809 h 2071"/>
                        <a:gd name="T66" fmla="*/ 113 w 865"/>
                        <a:gd name="T67" fmla="*/ 1635 h 2071"/>
                        <a:gd name="T68" fmla="*/ 107 w 865"/>
                        <a:gd name="T69" fmla="*/ 1390 h 2071"/>
                        <a:gd name="T70" fmla="*/ 137 w 865"/>
                        <a:gd name="T71" fmla="*/ 1187 h 2071"/>
                        <a:gd name="T72" fmla="*/ 203 w 865"/>
                        <a:gd name="T73" fmla="*/ 1067 h 2071"/>
                        <a:gd name="T74" fmla="*/ 323 w 865"/>
                        <a:gd name="T75" fmla="*/ 1019 h 2071"/>
                        <a:gd name="T76" fmla="*/ 509 w 865"/>
                        <a:gd name="T77" fmla="*/ 1073 h 2071"/>
                        <a:gd name="T78" fmla="*/ 611 w 865"/>
                        <a:gd name="T79" fmla="*/ 1121 h 2071"/>
                        <a:gd name="T80" fmla="*/ 665 w 865"/>
                        <a:gd name="T81" fmla="*/ 1097 h 2071"/>
                        <a:gd name="T82" fmla="*/ 659 w 865"/>
                        <a:gd name="T83" fmla="*/ 1043 h 2071"/>
                        <a:gd name="T84" fmla="*/ 611 w 865"/>
                        <a:gd name="T85" fmla="*/ 1001 h 2071"/>
                        <a:gd name="T86" fmla="*/ 497 w 865"/>
                        <a:gd name="T87" fmla="*/ 977 h 2071"/>
                        <a:gd name="T88" fmla="*/ 323 w 865"/>
                        <a:gd name="T89" fmla="*/ 893 h 2071"/>
                        <a:gd name="T90" fmla="*/ 233 w 865"/>
                        <a:gd name="T91" fmla="*/ 678 h 2071"/>
                        <a:gd name="T92" fmla="*/ 209 w 865"/>
                        <a:gd name="T93" fmla="*/ 415 h 2071"/>
                        <a:gd name="T94" fmla="*/ 317 w 865"/>
                        <a:gd name="T95" fmla="*/ 170 h 2071"/>
                        <a:gd name="T96" fmla="*/ 485 w 865"/>
                        <a:gd name="T97" fmla="*/ 110 h 2071"/>
                        <a:gd name="T98" fmla="*/ 617 w 865"/>
                        <a:gd name="T99" fmla="*/ 164 h 2071"/>
                        <a:gd name="T100" fmla="*/ 707 w 865"/>
                        <a:gd name="T101" fmla="*/ 289 h 2071"/>
                        <a:gd name="T102" fmla="*/ 737 w 865"/>
                        <a:gd name="T103" fmla="*/ 427 h 2071"/>
                        <a:gd name="T104" fmla="*/ 773 w 865"/>
                        <a:gd name="T105" fmla="*/ 600 h 2071"/>
                        <a:gd name="T106" fmla="*/ 809 w 865"/>
                        <a:gd name="T107" fmla="*/ 582 h 2071"/>
                        <a:gd name="T108" fmla="*/ 785 w 865"/>
                        <a:gd name="T109" fmla="*/ 528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grpSp>
              <p:sp>
                <p:nvSpPr>
                  <p:cNvPr id="7222" name="Oval 12"/>
                  <p:cNvSpPr>
                    <a:spLocks noChangeArrowheads="1"/>
                  </p:cNvSpPr>
                  <p:nvPr/>
                </p:nvSpPr>
                <p:spPr bwMode="auto">
                  <a:xfrm>
                    <a:off x="2396" y="1428"/>
                    <a:ext cx="175" cy="247"/>
                  </a:xfrm>
                  <a:prstGeom prst="ellipse">
                    <a:avLst/>
                  </a:prstGeom>
                  <a:solidFill>
                    <a:srgbClr val="E7D6B7"/>
                  </a:solidFill>
                  <a:ln w="9525">
                    <a:noFill/>
                    <a:round/>
                    <a:headEnd/>
                    <a:tailEnd/>
                  </a:ln>
                </p:spPr>
                <p:txBody>
                  <a:bodyPr wrap="none" anchor="ctr"/>
                  <a:lstStyle/>
                  <a:p>
                    <a:pPr>
                      <a:defRPr/>
                    </a:pPr>
                    <a:endParaRPr lang="it-IT"/>
                  </a:p>
                </p:txBody>
              </p:sp>
              <p:sp>
                <p:nvSpPr>
                  <p:cNvPr id="7223" name="Freeform 13"/>
                  <p:cNvSpPr>
                    <a:spLocks/>
                  </p:cNvSpPr>
                  <p:nvPr/>
                </p:nvSpPr>
                <p:spPr bwMode="auto">
                  <a:xfrm>
                    <a:off x="2697" y="745"/>
                    <a:ext cx="262" cy="524"/>
                  </a:xfrm>
                  <a:custGeom>
                    <a:avLst/>
                    <a:gdLst>
                      <a:gd name="T0" fmla="*/ 3 w 266"/>
                      <a:gd name="T1" fmla="*/ 486 h 521"/>
                      <a:gd name="T2" fmla="*/ 27 w 266"/>
                      <a:gd name="T3" fmla="*/ 275 h 521"/>
                      <a:gd name="T4" fmla="*/ 109 w 266"/>
                      <a:gd name="T5" fmla="*/ 45 h 521"/>
                      <a:gd name="T6" fmla="*/ 180 w 266"/>
                      <a:gd name="T7" fmla="*/ 3 h 521"/>
                      <a:gd name="T8" fmla="*/ 233 w 266"/>
                      <a:gd name="T9" fmla="*/ 39 h 521"/>
                      <a:gd name="T10" fmla="*/ 257 w 266"/>
                      <a:gd name="T11" fmla="*/ 130 h 521"/>
                      <a:gd name="T12" fmla="*/ 204 w 266"/>
                      <a:gd name="T13" fmla="*/ 275 h 521"/>
                      <a:gd name="T14" fmla="*/ 103 w 266"/>
                      <a:gd name="T15" fmla="*/ 480 h 521"/>
                      <a:gd name="T16" fmla="*/ 44 w 266"/>
                      <a:gd name="T17" fmla="*/ 504 h 521"/>
                      <a:gd name="T18" fmla="*/ 3 w 266"/>
                      <a:gd name="T19" fmla="*/ 486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sp>
                <p:nvSpPr>
                  <p:cNvPr id="7224" name="Freeform 14"/>
                  <p:cNvSpPr>
                    <a:spLocks/>
                  </p:cNvSpPr>
                  <p:nvPr/>
                </p:nvSpPr>
                <p:spPr bwMode="auto">
                  <a:xfrm>
                    <a:off x="2765" y="1588"/>
                    <a:ext cx="398" cy="349"/>
                  </a:xfrm>
                  <a:custGeom>
                    <a:avLst/>
                    <a:gdLst>
                      <a:gd name="T0" fmla="*/ 102 w 392"/>
                      <a:gd name="T1" fmla="*/ 206 h 340"/>
                      <a:gd name="T2" fmla="*/ 16 w 392"/>
                      <a:gd name="T3" fmla="*/ 89 h 340"/>
                      <a:gd name="T4" fmla="*/ 4 w 392"/>
                      <a:gd name="T5" fmla="*/ 46 h 340"/>
                      <a:gd name="T6" fmla="*/ 28 w 392"/>
                      <a:gd name="T7" fmla="*/ 3 h 340"/>
                      <a:gd name="T8" fmla="*/ 132 w 392"/>
                      <a:gd name="T9" fmla="*/ 28 h 340"/>
                      <a:gd name="T10" fmla="*/ 254 w 392"/>
                      <a:gd name="T11" fmla="*/ 77 h 340"/>
                      <a:gd name="T12" fmla="*/ 370 w 392"/>
                      <a:gd name="T13" fmla="*/ 163 h 340"/>
                      <a:gd name="T14" fmla="*/ 394 w 392"/>
                      <a:gd name="T15" fmla="*/ 280 h 340"/>
                      <a:gd name="T16" fmla="*/ 345 w 392"/>
                      <a:gd name="T17" fmla="*/ 342 h 340"/>
                      <a:gd name="T18" fmla="*/ 248 w 392"/>
                      <a:gd name="T19" fmla="*/ 323 h 340"/>
                      <a:gd name="T20" fmla="*/ 102 w 392"/>
                      <a:gd name="T21" fmla="*/ 206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sp>
                <p:nvSpPr>
                  <p:cNvPr id="7225" name="Freeform 15"/>
                  <p:cNvSpPr>
                    <a:spLocks/>
                  </p:cNvSpPr>
                  <p:nvPr/>
                </p:nvSpPr>
                <p:spPr bwMode="auto">
                  <a:xfrm>
                    <a:off x="2512" y="1923"/>
                    <a:ext cx="146" cy="567"/>
                  </a:xfrm>
                  <a:custGeom>
                    <a:avLst/>
                    <a:gdLst>
                      <a:gd name="T0" fmla="*/ 17 w 151"/>
                      <a:gd name="T1" fmla="*/ 168 h 558"/>
                      <a:gd name="T2" fmla="*/ 41 w 151"/>
                      <a:gd name="T3" fmla="*/ 40 h 558"/>
                      <a:gd name="T4" fmla="*/ 64 w 151"/>
                      <a:gd name="T5" fmla="*/ 3 h 558"/>
                      <a:gd name="T6" fmla="*/ 104 w 151"/>
                      <a:gd name="T7" fmla="*/ 27 h 558"/>
                      <a:gd name="T8" fmla="*/ 133 w 151"/>
                      <a:gd name="T9" fmla="*/ 168 h 558"/>
                      <a:gd name="T10" fmla="*/ 139 w 151"/>
                      <a:gd name="T11" fmla="*/ 430 h 558"/>
                      <a:gd name="T12" fmla="*/ 93 w 151"/>
                      <a:gd name="T13" fmla="*/ 552 h 558"/>
                      <a:gd name="T14" fmla="*/ 23 w 151"/>
                      <a:gd name="T15" fmla="*/ 521 h 558"/>
                      <a:gd name="T16" fmla="*/ 0 w 151"/>
                      <a:gd name="T17" fmla="*/ 320 h 558"/>
                      <a:gd name="T18" fmla="*/ 17 w 151"/>
                      <a:gd name="T19" fmla="*/ 168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sp>
                <p:nvSpPr>
                  <p:cNvPr id="7226" name="Freeform 16"/>
                  <p:cNvSpPr>
                    <a:spLocks/>
                  </p:cNvSpPr>
                  <p:nvPr/>
                </p:nvSpPr>
                <p:spPr bwMode="auto">
                  <a:xfrm>
                    <a:off x="1910" y="1588"/>
                    <a:ext cx="389" cy="247"/>
                  </a:xfrm>
                  <a:custGeom>
                    <a:avLst/>
                    <a:gdLst>
                      <a:gd name="T0" fmla="*/ 174 w 392"/>
                      <a:gd name="T1" fmla="*/ 60 h 253"/>
                      <a:gd name="T2" fmla="*/ 305 w 392"/>
                      <a:gd name="T3" fmla="*/ 19 h 253"/>
                      <a:gd name="T4" fmla="*/ 364 w 392"/>
                      <a:gd name="T5" fmla="*/ 7 h 253"/>
                      <a:gd name="T6" fmla="*/ 382 w 392"/>
                      <a:gd name="T7" fmla="*/ 60 h 253"/>
                      <a:gd name="T8" fmla="*/ 323 w 392"/>
                      <a:gd name="T9" fmla="*/ 130 h 253"/>
                      <a:gd name="T10" fmla="*/ 192 w 392"/>
                      <a:gd name="T11" fmla="*/ 218 h 253"/>
                      <a:gd name="T12" fmla="*/ 37 w 392"/>
                      <a:gd name="T13" fmla="*/ 241 h 253"/>
                      <a:gd name="T14" fmla="*/ 1 w 392"/>
                      <a:gd name="T15" fmla="*/ 183 h 253"/>
                      <a:gd name="T16" fmla="*/ 43 w 392"/>
                      <a:gd name="T17" fmla="*/ 112 h 253"/>
                      <a:gd name="T18" fmla="*/ 174 w 392"/>
                      <a:gd name="T19" fmla="*/ 60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sp>
                <p:nvSpPr>
                  <p:cNvPr id="7227" name="Freeform 17"/>
                  <p:cNvSpPr>
                    <a:spLocks/>
                  </p:cNvSpPr>
                  <p:nvPr/>
                </p:nvSpPr>
                <p:spPr bwMode="auto">
                  <a:xfrm>
                    <a:off x="2094" y="934"/>
                    <a:ext cx="233" cy="378"/>
                  </a:xfrm>
                  <a:custGeom>
                    <a:avLst/>
                    <a:gdLst>
                      <a:gd name="T0" fmla="*/ 76 w 238"/>
                      <a:gd name="T1" fmla="*/ 264 h 386"/>
                      <a:gd name="T2" fmla="*/ 23 w 238"/>
                      <a:gd name="T3" fmla="*/ 188 h 386"/>
                      <a:gd name="T4" fmla="*/ 0 w 238"/>
                      <a:gd name="T5" fmla="*/ 94 h 386"/>
                      <a:gd name="T6" fmla="*/ 23 w 238"/>
                      <a:gd name="T7" fmla="*/ 12 h 386"/>
                      <a:gd name="T8" fmla="*/ 117 w 238"/>
                      <a:gd name="T9" fmla="*/ 24 h 386"/>
                      <a:gd name="T10" fmla="*/ 176 w 238"/>
                      <a:gd name="T11" fmla="*/ 129 h 386"/>
                      <a:gd name="T12" fmla="*/ 229 w 238"/>
                      <a:gd name="T13" fmla="*/ 300 h 386"/>
                      <a:gd name="T14" fmla="*/ 200 w 238"/>
                      <a:gd name="T15" fmla="*/ 370 h 386"/>
                      <a:gd name="T16" fmla="*/ 164 w 238"/>
                      <a:gd name="T17" fmla="*/ 347 h 386"/>
                      <a:gd name="T18" fmla="*/ 76 w 238"/>
                      <a:gd name="T19" fmla="*/ 264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it-IT"/>
                  </a:p>
                </p:txBody>
              </p:sp>
            </p:grpSp>
            <p:pic>
              <p:nvPicPr>
                <p:cNvPr id="7213" name="Picture 18"/>
                <p:cNvPicPr>
                  <a:picLocks noChangeAspect="1" noChangeArrowheads="1"/>
                </p:cNvPicPr>
                <p:nvPr userDrawn="1"/>
              </p:nvPicPr>
              <p:blipFill>
                <a:blip r:embed="rId13" cstate="print"/>
                <a:srcRect/>
                <a:stretch>
                  <a:fillRect/>
                </a:stretch>
              </p:blipFill>
              <p:spPr bwMode="auto">
                <a:xfrm>
                  <a:off x="5280" y="144"/>
                  <a:ext cx="186" cy="183"/>
                </a:xfrm>
                <a:prstGeom prst="rect">
                  <a:avLst/>
                </a:prstGeom>
                <a:noFill/>
                <a:ln w="9525">
                  <a:noFill/>
                  <a:miter lim="800000"/>
                  <a:headEnd/>
                  <a:tailEnd/>
                </a:ln>
              </p:spPr>
            </p:pic>
            <p:pic>
              <p:nvPicPr>
                <p:cNvPr id="7214" name="Picture 19"/>
                <p:cNvPicPr>
                  <a:picLocks noChangeAspect="1" noChangeArrowheads="1"/>
                </p:cNvPicPr>
                <p:nvPr userDrawn="1"/>
              </p:nvPicPr>
              <p:blipFill>
                <a:blip r:embed="rId13" cstate="print"/>
                <a:srcRect/>
                <a:stretch>
                  <a:fillRect/>
                </a:stretch>
              </p:blipFill>
              <p:spPr bwMode="auto">
                <a:xfrm>
                  <a:off x="5574" y="144"/>
                  <a:ext cx="186" cy="183"/>
                </a:xfrm>
                <a:prstGeom prst="rect">
                  <a:avLst/>
                </a:prstGeom>
                <a:noFill/>
                <a:ln w="9525">
                  <a:noFill/>
                  <a:miter lim="800000"/>
                  <a:headEnd/>
                  <a:tailEnd/>
                </a:ln>
              </p:spPr>
            </p:pic>
            <p:pic>
              <p:nvPicPr>
                <p:cNvPr id="7215" name="Picture 20"/>
                <p:cNvPicPr>
                  <a:picLocks noChangeAspect="1" noChangeArrowheads="1"/>
                </p:cNvPicPr>
                <p:nvPr userDrawn="1"/>
              </p:nvPicPr>
              <p:blipFill>
                <a:blip r:embed="rId13" cstate="print"/>
                <a:srcRect/>
                <a:stretch>
                  <a:fillRect/>
                </a:stretch>
              </p:blipFill>
              <p:spPr bwMode="auto">
                <a:xfrm>
                  <a:off x="5424" y="336"/>
                  <a:ext cx="186" cy="183"/>
                </a:xfrm>
                <a:prstGeom prst="rect">
                  <a:avLst/>
                </a:prstGeom>
                <a:noFill/>
                <a:ln w="9525">
                  <a:noFill/>
                  <a:miter lim="800000"/>
                  <a:headEnd/>
                  <a:tailEnd/>
                </a:ln>
              </p:spPr>
            </p:pic>
            <p:pic>
              <p:nvPicPr>
                <p:cNvPr id="7216" name="Picture 21"/>
                <p:cNvPicPr>
                  <a:picLocks noChangeAspect="1" noChangeArrowheads="1"/>
                </p:cNvPicPr>
                <p:nvPr userDrawn="1"/>
              </p:nvPicPr>
              <p:blipFill>
                <a:blip r:embed="rId13" cstate="print"/>
                <a:srcRect/>
                <a:stretch>
                  <a:fillRect/>
                </a:stretch>
              </p:blipFill>
              <p:spPr bwMode="auto">
                <a:xfrm>
                  <a:off x="5376" y="576"/>
                  <a:ext cx="186" cy="183"/>
                </a:xfrm>
                <a:prstGeom prst="rect">
                  <a:avLst/>
                </a:prstGeom>
                <a:noFill/>
                <a:ln w="9525">
                  <a:noFill/>
                  <a:miter lim="800000"/>
                  <a:headEnd/>
                  <a:tailEnd/>
                </a:ln>
              </p:spPr>
            </p:pic>
            <p:pic>
              <p:nvPicPr>
                <p:cNvPr id="7217" name="Picture 22"/>
                <p:cNvPicPr>
                  <a:picLocks noChangeAspect="1" noChangeArrowheads="1"/>
                </p:cNvPicPr>
                <p:nvPr userDrawn="1"/>
              </p:nvPicPr>
              <p:blipFill>
                <a:blip r:embed="rId13" cstate="print"/>
                <a:srcRect/>
                <a:stretch>
                  <a:fillRect/>
                </a:stretch>
              </p:blipFill>
              <p:spPr bwMode="auto">
                <a:xfrm>
                  <a:off x="5574" y="528"/>
                  <a:ext cx="186" cy="183"/>
                </a:xfrm>
                <a:prstGeom prst="rect">
                  <a:avLst/>
                </a:prstGeom>
                <a:noFill/>
                <a:ln w="9525">
                  <a:noFill/>
                  <a:miter lim="800000"/>
                  <a:headEnd/>
                  <a:tailEnd/>
                </a:ln>
              </p:spPr>
            </p:pic>
            <p:pic>
              <p:nvPicPr>
                <p:cNvPr id="7218" name="Picture 23"/>
                <p:cNvPicPr>
                  <a:picLocks noChangeAspect="1" noChangeArrowheads="1"/>
                </p:cNvPicPr>
                <p:nvPr userDrawn="1"/>
              </p:nvPicPr>
              <p:blipFill>
                <a:blip r:embed="rId13" cstate="print"/>
                <a:srcRect/>
                <a:stretch>
                  <a:fillRect/>
                </a:stretch>
              </p:blipFill>
              <p:spPr bwMode="auto">
                <a:xfrm>
                  <a:off x="5472" y="768"/>
                  <a:ext cx="186" cy="183"/>
                </a:xfrm>
                <a:prstGeom prst="rect">
                  <a:avLst/>
                </a:prstGeom>
                <a:noFill/>
                <a:ln w="9525">
                  <a:noFill/>
                  <a:miter lim="800000"/>
                  <a:headEnd/>
                  <a:tailEnd/>
                </a:ln>
              </p:spPr>
            </p:pic>
            <p:pic>
              <p:nvPicPr>
                <p:cNvPr id="7219" name="Picture 24"/>
                <p:cNvPicPr>
                  <a:picLocks noChangeAspect="1" noChangeArrowheads="1"/>
                </p:cNvPicPr>
                <p:nvPr userDrawn="1"/>
              </p:nvPicPr>
              <p:blipFill>
                <a:blip r:embed="rId13" cstate="print"/>
                <a:srcRect/>
                <a:stretch>
                  <a:fillRect/>
                </a:stretch>
              </p:blipFill>
              <p:spPr bwMode="auto">
                <a:xfrm>
                  <a:off x="5574" y="1008"/>
                  <a:ext cx="186" cy="183"/>
                </a:xfrm>
                <a:prstGeom prst="rect">
                  <a:avLst/>
                </a:prstGeom>
                <a:noFill/>
                <a:ln w="9525">
                  <a:noFill/>
                  <a:miter lim="800000"/>
                  <a:headEnd/>
                  <a:tailEnd/>
                </a:ln>
              </p:spPr>
            </p:pic>
            <p:pic>
              <p:nvPicPr>
                <p:cNvPr id="7220" name="Picture 25"/>
                <p:cNvPicPr>
                  <a:picLocks noChangeAspect="1" noChangeArrowheads="1"/>
                </p:cNvPicPr>
                <p:nvPr userDrawn="1"/>
              </p:nvPicPr>
              <p:blipFill>
                <a:blip r:embed="rId13" cstate="print"/>
                <a:srcRect/>
                <a:stretch>
                  <a:fillRect/>
                </a:stretch>
              </p:blipFill>
              <p:spPr bwMode="auto">
                <a:xfrm>
                  <a:off x="5574" y="1248"/>
                  <a:ext cx="186" cy="183"/>
                </a:xfrm>
                <a:prstGeom prst="rect">
                  <a:avLst/>
                </a:prstGeom>
                <a:noFill/>
                <a:ln w="9525">
                  <a:noFill/>
                  <a:miter lim="800000"/>
                  <a:headEnd/>
                  <a:tailEnd/>
                </a:ln>
              </p:spPr>
            </p:pic>
          </p:grpSp>
          <p:grpSp>
            <p:nvGrpSpPr>
              <p:cNvPr id="7192" name="Group 26"/>
              <p:cNvGrpSpPr>
                <a:grpSpLocks/>
              </p:cNvGrpSpPr>
              <p:nvPr userDrawn="1"/>
            </p:nvGrpSpPr>
            <p:grpSpPr bwMode="auto">
              <a:xfrm>
                <a:off x="4944" y="1008"/>
                <a:ext cx="522" cy="2967"/>
                <a:chOff x="4944" y="1008"/>
                <a:chExt cx="522" cy="2967"/>
              </a:xfrm>
            </p:grpSpPr>
            <p:pic>
              <p:nvPicPr>
                <p:cNvPr id="7193" name="Picture 27"/>
                <p:cNvPicPr>
                  <a:picLocks noChangeAspect="1" noChangeArrowheads="1"/>
                </p:cNvPicPr>
                <p:nvPr userDrawn="1"/>
              </p:nvPicPr>
              <p:blipFill>
                <a:blip r:embed="rId13" cstate="print"/>
                <a:srcRect/>
                <a:stretch>
                  <a:fillRect/>
                </a:stretch>
              </p:blipFill>
              <p:spPr bwMode="auto">
                <a:xfrm>
                  <a:off x="5136" y="1008"/>
                  <a:ext cx="186" cy="183"/>
                </a:xfrm>
                <a:prstGeom prst="rect">
                  <a:avLst/>
                </a:prstGeom>
                <a:noFill/>
                <a:ln w="9525">
                  <a:noFill/>
                  <a:miter lim="800000"/>
                  <a:headEnd/>
                  <a:tailEnd/>
                </a:ln>
              </p:spPr>
            </p:pic>
            <p:pic>
              <p:nvPicPr>
                <p:cNvPr id="7194" name="Picture 28"/>
                <p:cNvPicPr>
                  <a:picLocks noChangeAspect="1" noChangeArrowheads="1"/>
                </p:cNvPicPr>
                <p:nvPr userDrawn="1"/>
              </p:nvPicPr>
              <p:blipFill>
                <a:blip r:embed="rId13" cstate="print"/>
                <a:srcRect/>
                <a:stretch>
                  <a:fillRect/>
                </a:stretch>
              </p:blipFill>
              <p:spPr bwMode="auto">
                <a:xfrm>
                  <a:off x="5184" y="1200"/>
                  <a:ext cx="186" cy="183"/>
                </a:xfrm>
                <a:prstGeom prst="rect">
                  <a:avLst/>
                </a:prstGeom>
                <a:noFill/>
                <a:ln w="9525">
                  <a:noFill/>
                  <a:miter lim="800000"/>
                  <a:headEnd/>
                  <a:tailEnd/>
                </a:ln>
              </p:spPr>
            </p:pic>
            <p:pic>
              <p:nvPicPr>
                <p:cNvPr id="7195" name="Picture 29"/>
                <p:cNvPicPr>
                  <a:picLocks noChangeAspect="1" noChangeArrowheads="1"/>
                </p:cNvPicPr>
                <p:nvPr userDrawn="1"/>
              </p:nvPicPr>
              <p:blipFill>
                <a:blip r:embed="rId13" cstate="print"/>
                <a:srcRect/>
                <a:stretch>
                  <a:fillRect/>
                </a:stretch>
              </p:blipFill>
              <p:spPr bwMode="auto">
                <a:xfrm>
                  <a:off x="5136" y="1584"/>
                  <a:ext cx="186" cy="183"/>
                </a:xfrm>
                <a:prstGeom prst="rect">
                  <a:avLst/>
                </a:prstGeom>
                <a:noFill/>
                <a:ln w="9525">
                  <a:noFill/>
                  <a:miter lim="800000"/>
                  <a:headEnd/>
                  <a:tailEnd/>
                </a:ln>
              </p:spPr>
            </p:pic>
            <p:pic>
              <p:nvPicPr>
                <p:cNvPr id="7196" name="Picture 30"/>
                <p:cNvPicPr>
                  <a:picLocks noChangeAspect="1" noChangeArrowheads="1"/>
                </p:cNvPicPr>
                <p:nvPr userDrawn="1"/>
              </p:nvPicPr>
              <p:blipFill>
                <a:blip r:embed="rId13" cstate="print"/>
                <a:srcRect/>
                <a:stretch>
                  <a:fillRect/>
                </a:stretch>
              </p:blipFill>
              <p:spPr bwMode="auto">
                <a:xfrm>
                  <a:off x="5280" y="1728"/>
                  <a:ext cx="186" cy="183"/>
                </a:xfrm>
                <a:prstGeom prst="rect">
                  <a:avLst/>
                </a:prstGeom>
                <a:noFill/>
                <a:ln w="9525">
                  <a:noFill/>
                  <a:miter lim="800000"/>
                  <a:headEnd/>
                  <a:tailEnd/>
                </a:ln>
              </p:spPr>
            </p:pic>
            <p:pic>
              <p:nvPicPr>
                <p:cNvPr id="7197" name="Picture 31"/>
                <p:cNvPicPr>
                  <a:picLocks noChangeAspect="1" noChangeArrowheads="1"/>
                </p:cNvPicPr>
                <p:nvPr userDrawn="1"/>
              </p:nvPicPr>
              <p:blipFill>
                <a:blip r:embed="rId13" cstate="print"/>
                <a:srcRect/>
                <a:stretch>
                  <a:fillRect/>
                </a:stretch>
              </p:blipFill>
              <p:spPr bwMode="auto">
                <a:xfrm>
                  <a:off x="5040" y="1824"/>
                  <a:ext cx="186" cy="183"/>
                </a:xfrm>
                <a:prstGeom prst="rect">
                  <a:avLst/>
                </a:prstGeom>
                <a:noFill/>
                <a:ln w="9525">
                  <a:noFill/>
                  <a:miter lim="800000"/>
                  <a:headEnd/>
                  <a:tailEnd/>
                </a:ln>
              </p:spPr>
            </p:pic>
            <p:pic>
              <p:nvPicPr>
                <p:cNvPr id="7198" name="Picture 32"/>
                <p:cNvPicPr>
                  <a:picLocks noChangeAspect="1" noChangeArrowheads="1"/>
                </p:cNvPicPr>
                <p:nvPr userDrawn="1"/>
              </p:nvPicPr>
              <p:blipFill>
                <a:blip r:embed="rId13" cstate="print"/>
                <a:srcRect/>
                <a:stretch>
                  <a:fillRect/>
                </a:stretch>
              </p:blipFill>
              <p:spPr bwMode="auto">
                <a:xfrm>
                  <a:off x="5088" y="2016"/>
                  <a:ext cx="186" cy="183"/>
                </a:xfrm>
                <a:prstGeom prst="rect">
                  <a:avLst/>
                </a:prstGeom>
                <a:noFill/>
                <a:ln w="9525">
                  <a:noFill/>
                  <a:miter lim="800000"/>
                  <a:headEnd/>
                  <a:tailEnd/>
                </a:ln>
              </p:spPr>
            </p:pic>
            <p:pic>
              <p:nvPicPr>
                <p:cNvPr id="7199" name="Picture 33"/>
                <p:cNvPicPr>
                  <a:picLocks noChangeAspect="1" noChangeArrowheads="1"/>
                </p:cNvPicPr>
                <p:nvPr userDrawn="1"/>
              </p:nvPicPr>
              <p:blipFill>
                <a:blip r:embed="rId13" cstate="print"/>
                <a:srcRect/>
                <a:stretch>
                  <a:fillRect/>
                </a:stretch>
              </p:blipFill>
              <p:spPr bwMode="auto">
                <a:xfrm>
                  <a:off x="5280" y="2064"/>
                  <a:ext cx="186" cy="183"/>
                </a:xfrm>
                <a:prstGeom prst="rect">
                  <a:avLst/>
                </a:prstGeom>
                <a:noFill/>
                <a:ln w="9525">
                  <a:noFill/>
                  <a:miter lim="800000"/>
                  <a:headEnd/>
                  <a:tailEnd/>
                </a:ln>
              </p:spPr>
            </p:pic>
            <p:pic>
              <p:nvPicPr>
                <p:cNvPr id="7200" name="Picture 34"/>
                <p:cNvPicPr>
                  <a:picLocks noChangeAspect="1" noChangeArrowheads="1"/>
                </p:cNvPicPr>
                <p:nvPr userDrawn="1"/>
              </p:nvPicPr>
              <p:blipFill>
                <a:blip r:embed="rId13" cstate="print"/>
                <a:srcRect/>
                <a:stretch>
                  <a:fillRect/>
                </a:stretch>
              </p:blipFill>
              <p:spPr bwMode="auto">
                <a:xfrm>
                  <a:off x="5232" y="2352"/>
                  <a:ext cx="186" cy="183"/>
                </a:xfrm>
                <a:prstGeom prst="rect">
                  <a:avLst/>
                </a:prstGeom>
                <a:noFill/>
                <a:ln w="9525">
                  <a:noFill/>
                  <a:miter lim="800000"/>
                  <a:headEnd/>
                  <a:tailEnd/>
                </a:ln>
              </p:spPr>
            </p:pic>
            <p:pic>
              <p:nvPicPr>
                <p:cNvPr id="7201" name="Picture 35"/>
                <p:cNvPicPr>
                  <a:picLocks noChangeAspect="1" noChangeArrowheads="1"/>
                </p:cNvPicPr>
                <p:nvPr userDrawn="1"/>
              </p:nvPicPr>
              <p:blipFill>
                <a:blip r:embed="rId13" cstate="print"/>
                <a:srcRect/>
                <a:stretch>
                  <a:fillRect/>
                </a:stretch>
              </p:blipFill>
              <p:spPr bwMode="auto">
                <a:xfrm>
                  <a:off x="4992" y="2208"/>
                  <a:ext cx="186" cy="183"/>
                </a:xfrm>
                <a:prstGeom prst="rect">
                  <a:avLst/>
                </a:prstGeom>
                <a:noFill/>
                <a:ln w="9525">
                  <a:noFill/>
                  <a:miter lim="800000"/>
                  <a:headEnd/>
                  <a:tailEnd/>
                </a:ln>
              </p:spPr>
            </p:pic>
            <p:pic>
              <p:nvPicPr>
                <p:cNvPr id="7202" name="Picture 36"/>
                <p:cNvPicPr>
                  <a:picLocks noChangeAspect="1" noChangeArrowheads="1"/>
                </p:cNvPicPr>
                <p:nvPr userDrawn="1"/>
              </p:nvPicPr>
              <p:blipFill>
                <a:blip r:embed="rId13" cstate="print"/>
                <a:srcRect/>
                <a:stretch>
                  <a:fillRect/>
                </a:stretch>
              </p:blipFill>
              <p:spPr bwMode="auto">
                <a:xfrm>
                  <a:off x="4992" y="2448"/>
                  <a:ext cx="186" cy="183"/>
                </a:xfrm>
                <a:prstGeom prst="rect">
                  <a:avLst/>
                </a:prstGeom>
                <a:noFill/>
                <a:ln w="9525">
                  <a:noFill/>
                  <a:miter lim="800000"/>
                  <a:headEnd/>
                  <a:tailEnd/>
                </a:ln>
              </p:spPr>
            </p:pic>
            <p:pic>
              <p:nvPicPr>
                <p:cNvPr id="7203" name="Picture 37"/>
                <p:cNvPicPr>
                  <a:picLocks noChangeAspect="1" noChangeArrowheads="1"/>
                </p:cNvPicPr>
                <p:nvPr userDrawn="1"/>
              </p:nvPicPr>
              <p:blipFill>
                <a:blip r:embed="rId13" cstate="print"/>
                <a:srcRect/>
                <a:stretch>
                  <a:fillRect/>
                </a:stretch>
              </p:blipFill>
              <p:spPr bwMode="auto">
                <a:xfrm>
                  <a:off x="5136" y="2592"/>
                  <a:ext cx="186" cy="183"/>
                </a:xfrm>
                <a:prstGeom prst="rect">
                  <a:avLst/>
                </a:prstGeom>
                <a:noFill/>
                <a:ln w="9525">
                  <a:noFill/>
                  <a:miter lim="800000"/>
                  <a:headEnd/>
                  <a:tailEnd/>
                </a:ln>
              </p:spPr>
            </p:pic>
            <p:pic>
              <p:nvPicPr>
                <p:cNvPr id="7204" name="Picture 38"/>
                <p:cNvPicPr>
                  <a:picLocks noChangeAspect="1" noChangeArrowheads="1"/>
                </p:cNvPicPr>
                <p:nvPr userDrawn="1"/>
              </p:nvPicPr>
              <p:blipFill>
                <a:blip r:embed="rId13" cstate="print"/>
                <a:srcRect/>
                <a:stretch>
                  <a:fillRect/>
                </a:stretch>
              </p:blipFill>
              <p:spPr bwMode="auto">
                <a:xfrm>
                  <a:off x="5232" y="1392"/>
                  <a:ext cx="186" cy="183"/>
                </a:xfrm>
                <a:prstGeom prst="rect">
                  <a:avLst/>
                </a:prstGeom>
                <a:noFill/>
                <a:ln w="9525">
                  <a:noFill/>
                  <a:miter lim="800000"/>
                  <a:headEnd/>
                  <a:tailEnd/>
                </a:ln>
              </p:spPr>
            </p:pic>
            <p:pic>
              <p:nvPicPr>
                <p:cNvPr id="7205" name="Picture 39"/>
                <p:cNvPicPr>
                  <a:picLocks noChangeAspect="1" noChangeArrowheads="1"/>
                </p:cNvPicPr>
                <p:nvPr userDrawn="1"/>
              </p:nvPicPr>
              <p:blipFill>
                <a:blip r:embed="rId13" cstate="print"/>
                <a:srcRect/>
                <a:stretch>
                  <a:fillRect/>
                </a:stretch>
              </p:blipFill>
              <p:spPr bwMode="auto">
                <a:xfrm>
                  <a:off x="4944" y="2736"/>
                  <a:ext cx="186" cy="183"/>
                </a:xfrm>
                <a:prstGeom prst="rect">
                  <a:avLst/>
                </a:prstGeom>
                <a:noFill/>
                <a:ln w="9525">
                  <a:noFill/>
                  <a:miter lim="800000"/>
                  <a:headEnd/>
                  <a:tailEnd/>
                </a:ln>
              </p:spPr>
            </p:pic>
            <p:pic>
              <p:nvPicPr>
                <p:cNvPr id="7206" name="Picture 40"/>
                <p:cNvPicPr>
                  <a:picLocks noChangeAspect="1" noChangeArrowheads="1"/>
                </p:cNvPicPr>
                <p:nvPr userDrawn="1"/>
              </p:nvPicPr>
              <p:blipFill>
                <a:blip r:embed="rId13" cstate="print"/>
                <a:srcRect/>
                <a:stretch>
                  <a:fillRect/>
                </a:stretch>
              </p:blipFill>
              <p:spPr bwMode="auto">
                <a:xfrm>
                  <a:off x="4992" y="3072"/>
                  <a:ext cx="186" cy="183"/>
                </a:xfrm>
                <a:prstGeom prst="rect">
                  <a:avLst/>
                </a:prstGeom>
                <a:noFill/>
                <a:ln w="9525">
                  <a:noFill/>
                  <a:miter lim="800000"/>
                  <a:headEnd/>
                  <a:tailEnd/>
                </a:ln>
              </p:spPr>
            </p:pic>
            <p:pic>
              <p:nvPicPr>
                <p:cNvPr id="7207" name="Picture 41"/>
                <p:cNvPicPr>
                  <a:picLocks noChangeAspect="1" noChangeArrowheads="1"/>
                </p:cNvPicPr>
                <p:nvPr userDrawn="1"/>
              </p:nvPicPr>
              <p:blipFill>
                <a:blip r:embed="rId13" cstate="print"/>
                <a:srcRect/>
                <a:stretch>
                  <a:fillRect/>
                </a:stretch>
              </p:blipFill>
              <p:spPr bwMode="auto">
                <a:xfrm>
                  <a:off x="5232" y="3312"/>
                  <a:ext cx="186" cy="183"/>
                </a:xfrm>
                <a:prstGeom prst="rect">
                  <a:avLst/>
                </a:prstGeom>
                <a:noFill/>
                <a:ln w="9525">
                  <a:noFill/>
                  <a:miter lim="800000"/>
                  <a:headEnd/>
                  <a:tailEnd/>
                </a:ln>
              </p:spPr>
            </p:pic>
            <p:pic>
              <p:nvPicPr>
                <p:cNvPr id="7208" name="Picture 42"/>
                <p:cNvPicPr>
                  <a:picLocks noChangeAspect="1" noChangeArrowheads="1"/>
                </p:cNvPicPr>
                <p:nvPr userDrawn="1"/>
              </p:nvPicPr>
              <p:blipFill>
                <a:blip r:embed="rId13" cstate="print"/>
                <a:srcRect/>
                <a:stretch>
                  <a:fillRect/>
                </a:stretch>
              </p:blipFill>
              <p:spPr bwMode="auto">
                <a:xfrm>
                  <a:off x="4992" y="3408"/>
                  <a:ext cx="186" cy="183"/>
                </a:xfrm>
                <a:prstGeom prst="rect">
                  <a:avLst/>
                </a:prstGeom>
                <a:noFill/>
                <a:ln w="9525">
                  <a:noFill/>
                  <a:miter lim="800000"/>
                  <a:headEnd/>
                  <a:tailEnd/>
                </a:ln>
              </p:spPr>
            </p:pic>
            <p:pic>
              <p:nvPicPr>
                <p:cNvPr id="7209" name="Picture 43"/>
                <p:cNvPicPr>
                  <a:picLocks noChangeAspect="1" noChangeArrowheads="1"/>
                </p:cNvPicPr>
                <p:nvPr userDrawn="1"/>
              </p:nvPicPr>
              <p:blipFill>
                <a:blip r:embed="rId13" cstate="print"/>
                <a:srcRect/>
                <a:stretch>
                  <a:fillRect/>
                </a:stretch>
              </p:blipFill>
              <p:spPr bwMode="auto">
                <a:xfrm>
                  <a:off x="5088" y="3552"/>
                  <a:ext cx="186" cy="183"/>
                </a:xfrm>
                <a:prstGeom prst="rect">
                  <a:avLst/>
                </a:prstGeom>
                <a:noFill/>
                <a:ln w="9525">
                  <a:noFill/>
                  <a:miter lim="800000"/>
                  <a:headEnd/>
                  <a:tailEnd/>
                </a:ln>
              </p:spPr>
            </p:pic>
            <p:pic>
              <p:nvPicPr>
                <p:cNvPr id="7210" name="Picture 44"/>
                <p:cNvPicPr>
                  <a:picLocks noChangeAspect="1" noChangeArrowheads="1"/>
                </p:cNvPicPr>
                <p:nvPr userDrawn="1"/>
              </p:nvPicPr>
              <p:blipFill>
                <a:blip r:embed="rId13" cstate="print"/>
                <a:srcRect/>
                <a:stretch>
                  <a:fillRect/>
                </a:stretch>
              </p:blipFill>
              <p:spPr bwMode="auto">
                <a:xfrm>
                  <a:off x="4992" y="3792"/>
                  <a:ext cx="186" cy="183"/>
                </a:xfrm>
                <a:prstGeom prst="rect">
                  <a:avLst/>
                </a:prstGeom>
                <a:noFill/>
                <a:ln w="9525">
                  <a:noFill/>
                  <a:miter lim="800000"/>
                  <a:headEnd/>
                  <a:tailEnd/>
                </a:ln>
              </p:spPr>
            </p:pic>
            <p:pic>
              <p:nvPicPr>
                <p:cNvPr id="7211" name="Picture 45"/>
                <p:cNvPicPr>
                  <a:picLocks noChangeAspect="1" noChangeArrowheads="1"/>
                </p:cNvPicPr>
                <p:nvPr userDrawn="1"/>
              </p:nvPicPr>
              <p:blipFill>
                <a:blip r:embed="rId13" cstate="print"/>
                <a:srcRect/>
                <a:stretch>
                  <a:fillRect/>
                </a:stretch>
              </p:blipFill>
              <p:spPr bwMode="auto">
                <a:xfrm>
                  <a:off x="5184" y="3696"/>
                  <a:ext cx="186" cy="183"/>
                </a:xfrm>
                <a:prstGeom prst="rect">
                  <a:avLst/>
                </a:prstGeom>
                <a:noFill/>
                <a:ln w="9525">
                  <a:noFill/>
                  <a:miter lim="800000"/>
                  <a:headEnd/>
                  <a:tailEnd/>
                </a:ln>
              </p:spPr>
            </p:pic>
          </p:grpSp>
        </p:grpSp>
        <p:sp>
          <p:nvSpPr>
            <p:cNvPr id="7180"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p:spPr>
          <p:txBody>
            <a:bodyPr wrap="none" anchor="ctr"/>
            <a:lstStyle/>
            <a:p>
              <a:pPr>
                <a:defRPr/>
              </a:pPr>
              <a:endParaRPr lang="it-IT"/>
            </a:p>
          </p:txBody>
        </p:sp>
        <p:sp>
          <p:nvSpPr>
            <p:cNvPr id="87087"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hu-HU"/>
            </a:p>
          </p:txBody>
        </p:sp>
        <p:sp>
          <p:nvSpPr>
            <p:cNvPr id="87088"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hu-HU"/>
            </a:p>
          </p:txBody>
        </p:sp>
        <p:sp>
          <p:nvSpPr>
            <p:cNvPr id="7183"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cstate="print"/>
              <a:srcRect/>
              <a:tile tx="0" ty="0" sx="100000" sy="100000" flip="none" algn="tl"/>
            </a:blipFill>
            <a:ln w="9525" cap="flat" cmpd="sng">
              <a:noFill/>
              <a:prstDash val="solid"/>
              <a:round/>
              <a:headEnd/>
              <a:tailEnd/>
            </a:ln>
          </p:spPr>
          <p:txBody>
            <a:bodyPr wrap="none" anchor="ctr"/>
            <a:lstStyle/>
            <a:p>
              <a:pPr>
                <a:defRPr/>
              </a:pPr>
              <a:endParaRPr lang="it-IT"/>
            </a:p>
          </p:txBody>
        </p:sp>
        <p:sp>
          <p:nvSpPr>
            <p:cNvPr id="7184"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cstate="print"/>
              <a:srcRect/>
              <a:tile tx="0" ty="0" sx="100000" sy="100000" flip="none" algn="tl"/>
            </a:blipFill>
            <a:ln w="9525" cap="flat" cmpd="sng">
              <a:noFill/>
              <a:prstDash val="solid"/>
              <a:round/>
              <a:headEnd/>
              <a:tailEnd/>
            </a:ln>
          </p:spPr>
          <p:txBody>
            <a:bodyPr wrap="none" anchor="ctr"/>
            <a:lstStyle/>
            <a:p>
              <a:pPr>
                <a:defRPr/>
              </a:pPr>
              <a:endParaRPr lang="it-IT"/>
            </a:p>
          </p:txBody>
        </p:sp>
        <p:sp>
          <p:nvSpPr>
            <p:cNvPr id="7185"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it-IT"/>
            </a:p>
          </p:txBody>
        </p:sp>
        <p:sp>
          <p:nvSpPr>
            <p:cNvPr id="7186"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p:spPr>
          <p:txBody>
            <a:bodyPr wrap="none" anchor="ctr"/>
            <a:lstStyle/>
            <a:p>
              <a:pPr>
                <a:defRPr/>
              </a:pPr>
              <a:endParaRPr lang="it-IT"/>
            </a:p>
          </p:txBody>
        </p:sp>
        <p:sp>
          <p:nvSpPr>
            <p:cNvPr id="87093"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hu-HU"/>
            </a:p>
          </p:txBody>
        </p:sp>
        <p:sp>
          <p:nvSpPr>
            <p:cNvPr id="7188"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p:spPr>
          <p:txBody>
            <a:bodyPr wrap="none" anchor="ctr"/>
            <a:lstStyle/>
            <a:p>
              <a:pPr algn="ctr">
                <a:defRPr/>
              </a:pPr>
              <a:endParaRPr kumimoji="1" lang="it-IT"/>
            </a:p>
          </p:txBody>
        </p:sp>
        <p:sp>
          <p:nvSpPr>
            <p:cNvPr id="87095"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hu-HU"/>
            </a:p>
          </p:txBody>
        </p:sp>
        <p:sp>
          <p:nvSpPr>
            <p:cNvPr id="7190" name="AutoShape 56"/>
            <p:cNvSpPr>
              <a:spLocks noChangeArrowheads="1"/>
            </p:cNvSpPr>
            <p:nvPr/>
          </p:nvSpPr>
          <p:spPr bwMode="hidden">
            <a:xfrm rot="5400000">
              <a:off x="2724" y="2089"/>
              <a:ext cx="4320" cy="142"/>
            </a:xfrm>
            <a:custGeom>
              <a:avLst/>
              <a:gdLst>
                <a:gd name="T0" fmla="*/ 852 w 21600"/>
                <a:gd name="T1" fmla="*/ 0 h 21600"/>
                <a:gd name="T2" fmla="*/ 432 w 21600"/>
                <a:gd name="T3" fmla="*/ 1 h 21600"/>
                <a:gd name="T4" fmla="*/ 12 w 21600"/>
                <a:gd name="T5" fmla="*/ 0 h 21600"/>
                <a:gd name="T6" fmla="*/ 432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w="9525">
              <a:noFill/>
              <a:miter lim="800000"/>
              <a:headEnd/>
              <a:tailEnd/>
            </a:ln>
          </p:spPr>
          <p:txBody>
            <a:bodyPr rot="10800000" vert="eaVert" wrap="none" anchor="ctr"/>
            <a:lstStyle/>
            <a:p>
              <a:pPr>
                <a:defRPr/>
              </a:pPr>
              <a:endParaRPr lang="it-IT"/>
            </a:p>
          </p:txBody>
        </p:sp>
      </p:grpSp>
      <p:sp>
        <p:nvSpPr>
          <p:cNvPr id="7171" name="Rectangle 57"/>
          <p:cNvSpPr>
            <a:spLocks noGrp="1" noChangeArrowheads="1"/>
          </p:cNvSpPr>
          <p:nvPr>
            <p:ph type="title"/>
          </p:nvPr>
        </p:nvSpPr>
        <p:spPr bwMode="auto">
          <a:xfrm>
            <a:off x="219075" y="227013"/>
            <a:ext cx="74771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7172" name="Rectangle 58"/>
          <p:cNvSpPr>
            <a:spLocks noGrp="1" noChangeArrowheads="1"/>
          </p:cNvSpPr>
          <p:nvPr>
            <p:ph type="body" idx="1"/>
          </p:nvPr>
        </p:nvSpPr>
        <p:spPr bwMode="auto">
          <a:xfrm>
            <a:off x="263525" y="1598613"/>
            <a:ext cx="7386638" cy="4497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87099" name="Rectangle 59"/>
          <p:cNvSpPr>
            <a:spLocks noGrp="1" noChangeArrowheads="1"/>
          </p:cNvSpPr>
          <p:nvPr>
            <p:ph type="dt" sz="half" idx="2"/>
          </p:nvPr>
        </p:nvSpPr>
        <p:spPr bwMode="auto">
          <a:xfrm>
            <a:off x="301625" y="6242050"/>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hu-HU"/>
          </a:p>
        </p:txBody>
      </p:sp>
      <p:sp>
        <p:nvSpPr>
          <p:cNvPr id="87100" name="Rectangle 60"/>
          <p:cNvSpPr>
            <a:spLocks noGrp="1" noChangeArrowheads="1"/>
          </p:cNvSpPr>
          <p:nvPr>
            <p:ph type="ftr" sz="quarter" idx="3"/>
          </p:nvPr>
        </p:nvSpPr>
        <p:spPr bwMode="auto">
          <a:xfrm>
            <a:off x="2257425" y="6248400"/>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hu-HU"/>
          </a:p>
        </p:txBody>
      </p:sp>
      <p:sp>
        <p:nvSpPr>
          <p:cNvPr id="87101" name="Rectangle 61"/>
          <p:cNvSpPr>
            <a:spLocks noGrp="1" noChangeArrowheads="1"/>
          </p:cNvSpPr>
          <p:nvPr>
            <p:ph type="sldNum" sz="quarter" idx="4"/>
          </p:nvPr>
        </p:nvSpPr>
        <p:spPr bwMode="auto">
          <a:xfrm>
            <a:off x="5867400" y="6248400"/>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30D19C52-0423-4530-A966-17E754EFC858}"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4909" r:id="rId1"/>
    <p:sldLayoutId id="2147484883" r:id="rId2"/>
    <p:sldLayoutId id="2147484884" r:id="rId3"/>
    <p:sldLayoutId id="2147484885" r:id="rId4"/>
    <p:sldLayoutId id="2147484886" r:id="rId5"/>
    <p:sldLayoutId id="2147484887" r:id="rId6"/>
    <p:sldLayoutId id="2147484888" r:id="rId7"/>
    <p:sldLayoutId id="2147484889" r:id="rId8"/>
    <p:sldLayoutId id="2147484890" r:id="rId9"/>
    <p:sldLayoutId id="2147484891" r:id="rId10"/>
    <p:sldLayoutId id="2147484892"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7"/>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3800475" y="1789113"/>
            <a:ext cx="5340350" cy="5056187"/>
            <a:chOff x="2394" y="1127"/>
            <a:chExt cx="3364" cy="3185"/>
          </a:xfrm>
        </p:grpSpPr>
        <p:sp>
          <p:nvSpPr>
            <p:cNvPr id="9933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9933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hu-HU"/>
            </a:p>
          </p:txBody>
        </p:sp>
        <p:sp>
          <p:nvSpPr>
            <p:cNvPr id="9933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9933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3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9933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9933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9933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9933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9934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4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4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hu-HU"/>
            </a:p>
          </p:txBody>
        </p:sp>
        <p:sp>
          <p:nvSpPr>
            <p:cNvPr id="9934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hu-HU"/>
            </a:p>
          </p:txBody>
        </p:sp>
        <p:sp>
          <p:nvSpPr>
            <p:cNvPr id="9934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4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4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4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4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4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5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5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hu-HU"/>
            </a:p>
          </p:txBody>
        </p:sp>
        <p:sp>
          <p:nvSpPr>
            <p:cNvPr id="9935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5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5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5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hu-HU"/>
            </a:p>
          </p:txBody>
        </p:sp>
        <p:sp>
          <p:nvSpPr>
            <p:cNvPr id="9935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hu-HU"/>
            </a:p>
          </p:txBody>
        </p:sp>
        <p:sp>
          <p:nvSpPr>
            <p:cNvPr id="9935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hu-HU"/>
            </a:p>
          </p:txBody>
        </p:sp>
        <p:sp>
          <p:nvSpPr>
            <p:cNvPr id="9935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5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hu-HU"/>
            </a:p>
          </p:txBody>
        </p:sp>
        <p:sp>
          <p:nvSpPr>
            <p:cNvPr id="9936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hu-HU"/>
            </a:p>
          </p:txBody>
        </p:sp>
        <p:sp>
          <p:nvSpPr>
            <p:cNvPr id="9936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hu-HU"/>
            </a:p>
          </p:txBody>
        </p:sp>
        <p:sp>
          <p:nvSpPr>
            <p:cNvPr id="9936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hu-HU"/>
            </a:p>
          </p:txBody>
        </p:sp>
        <p:sp>
          <p:nvSpPr>
            <p:cNvPr id="9936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hu-HU"/>
            </a:p>
          </p:txBody>
        </p:sp>
        <p:sp>
          <p:nvSpPr>
            <p:cNvPr id="9936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hu-HU"/>
            </a:p>
          </p:txBody>
        </p:sp>
      </p:grpSp>
      <p:sp>
        <p:nvSpPr>
          <p:cNvPr id="9936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9936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9936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hu-HU"/>
          </a:p>
        </p:txBody>
      </p:sp>
      <p:sp>
        <p:nvSpPr>
          <p:cNvPr id="9936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hu-HU"/>
          </a:p>
        </p:txBody>
      </p:sp>
      <p:sp>
        <p:nvSpPr>
          <p:cNvPr id="9936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8D48866F-F24A-47DC-8C8B-3582776B699B}" type="slidenum">
              <a:rPr lang="hu-HU"/>
              <a:pPr>
                <a:defRPr/>
              </a:pPr>
              <a:t>‹#›</a:t>
            </a:fld>
            <a:endParaRPr lang="hu-HU"/>
          </a:p>
        </p:txBody>
      </p:sp>
    </p:spTree>
  </p:cSld>
  <p:clrMap bg1="dk2" tx1="lt1" bg2="dk1" tx2="lt2" accent1="accent1" accent2="accent2" accent3="accent3" accent4="accent4" accent5="accent5" accent6="accent6" hlink="hlink" folHlink="folHlink"/>
  <p:sldLayoutIdLst>
    <p:sldLayoutId id="2147484910" r:id="rId1"/>
    <p:sldLayoutId id="2147484893" r:id="rId2"/>
    <p:sldLayoutId id="2147484894" r:id="rId3"/>
    <p:sldLayoutId id="2147484895" r:id="rId4"/>
    <p:sldLayoutId id="2147484896" r:id="rId5"/>
    <p:sldLayoutId id="2147484897" r:id="rId6"/>
    <p:sldLayoutId id="2147484898" r:id="rId7"/>
    <p:sldLayoutId id="2147484899" r:id="rId8"/>
    <p:sldLayoutId id="2147484900" r:id="rId9"/>
    <p:sldLayoutId id="2147484901" r:id="rId10"/>
    <p:sldLayoutId id="214748490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tzsuzsi@t-online.hu" TargetMode="External"/><Relationship Id="rId2" Type="http://schemas.openxmlformats.org/officeDocument/2006/relationships/notesSlide" Target="../notesSlides/notesSlide30.xml"/><Relationship Id="rId1" Type="http://schemas.openxmlformats.org/officeDocument/2006/relationships/slideLayout" Target="../slideLayouts/slideLayout68.xml"/></Relationships>
</file>

<file path=ppt/slides/_rels/slide4.xml.rels><?xml version="1.0" encoding="UTF-8" standalone="yes"?>
<Relationships xmlns="http://schemas.openxmlformats.org/package/2006/relationships"><Relationship Id="rId3" Type="http://schemas.openxmlformats.org/officeDocument/2006/relationships/hyperlink" Target="http://www.wekerle.gov.h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eper.hu/webeper/PALY/PalyBelep.asp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eaLnBrk="1" hangingPunct="1">
              <a:defRPr/>
            </a:pPr>
            <a:r>
              <a:rPr lang="hu-HU" dirty="0" smtClean="0"/>
              <a:t>NCF </a:t>
            </a:r>
            <a:r>
              <a:rPr lang="hu-HU" dirty="0" err="1" smtClean="0"/>
              <a:t>Tenders</a:t>
            </a:r>
            <a:r>
              <a:rPr lang="hu-HU" dirty="0" smtClean="0"/>
              <a:t/>
            </a:r>
            <a:br>
              <a:rPr lang="hu-HU" dirty="0" smtClean="0"/>
            </a:br>
            <a:r>
              <a:rPr lang="hu-HU" dirty="0" smtClean="0"/>
              <a:t>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457200" y="476250"/>
            <a:ext cx="8229600" cy="5654675"/>
          </a:xfrm>
        </p:spPr>
        <p:txBody>
          <a:bodyPr/>
          <a:lstStyle/>
          <a:p>
            <a:pPr eaLnBrk="1" hangingPunct="1">
              <a:lnSpc>
                <a:spcPct val="90000"/>
              </a:lnSpc>
              <a:defRPr/>
            </a:pPr>
            <a:r>
              <a:rPr lang="hu-HU" sz="2400" dirty="0" smtClean="0"/>
              <a:t>The </a:t>
            </a:r>
            <a:r>
              <a:rPr lang="hu-HU" sz="2400" dirty="0" err="1" smtClean="0"/>
              <a:t>point</a:t>
            </a:r>
            <a:r>
              <a:rPr lang="hu-HU" sz="2400" dirty="0" smtClean="0"/>
              <a:t> of </a:t>
            </a:r>
            <a:r>
              <a:rPr lang="hu-HU" sz="2400" dirty="0" err="1" smtClean="0"/>
              <a:t>band-system</a:t>
            </a:r>
            <a:r>
              <a:rPr lang="hu-HU" sz="2400" dirty="0" smtClean="0"/>
              <a:t> is </a:t>
            </a:r>
            <a:r>
              <a:rPr lang="hu-HU" sz="2400" dirty="0" err="1" smtClean="0"/>
              <a:t>that</a:t>
            </a:r>
            <a:r>
              <a:rPr lang="hu-HU" sz="2400" dirty="0" smtClean="0"/>
              <a:t> </a:t>
            </a:r>
            <a:r>
              <a:rPr lang="hu-HU" sz="2400" dirty="0" err="1" smtClean="0"/>
              <a:t>the</a:t>
            </a:r>
            <a:r>
              <a:rPr lang="hu-HU" sz="2400" dirty="0" smtClean="0"/>
              <a:t> </a:t>
            </a:r>
            <a:r>
              <a:rPr lang="hu-HU" sz="2400" dirty="0" err="1" smtClean="0"/>
              <a:t>support</a:t>
            </a:r>
            <a:r>
              <a:rPr lang="hu-HU" sz="2400" dirty="0" smtClean="0"/>
              <a:t> </a:t>
            </a:r>
            <a:r>
              <a:rPr lang="hu-HU" sz="2400" dirty="0" err="1" smtClean="0"/>
              <a:t>is</a:t>
            </a:r>
            <a:r>
              <a:rPr lang="hu-HU" sz="2400" dirty="0" smtClean="0"/>
              <a:t> limited </a:t>
            </a:r>
            <a:r>
              <a:rPr lang="hu-HU" sz="2400" dirty="0" err="1" smtClean="0"/>
              <a:t>on</a:t>
            </a:r>
            <a:r>
              <a:rPr lang="hu-HU" sz="2400" dirty="0" smtClean="0"/>
              <a:t> </a:t>
            </a:r>
            <a:r>
              <a:rPr lang="hu-HU" sz="2400" dirty="0" err="1" smtClean="0"/>
              <a:t>the</a:t>
            </a:r>
            <a:r>
              <a:rPr lang="hu-HU" sz="2400" dirty="0" smtClean="0"/>
              <a:t> </a:t>
            </a:r>
            <a:r>
              <a:rPr lang="hu-HU" sz="2400" dirty="0" err="1" smtClean="0"/>
              <a:t>basis</a:t>
            </a:r>
            <a:r>
              <a:rPr lang="hu-HU" sz="2400" dirty="0" smtClean="0"/>
              <a:t> of </a:t>
            </a:r>
            <a:r>
              <a:rPr lang="hu-HU" sz="2400" dirty="0" err="1" smtClean="0"/>
              <a:t>the</a:t>
            </a:r>
            <a:r>
              <a:rPr lang="hu-HU" sz="2400" dirty="0" smtClean="0"/>
              <a:t> </a:t>
            </a:r>
            <a:r>
              <a:rPr lang="hu-HU" sz="2400" dirty="0" err="1" smtClean="0"/>
              <a:t>data</a:t>
            </a:r>
            <a:r>
              <a:rPr lang="hu-HU" sz="2400" dirty="0" smtClean="0"/>
              <a:t> </a:t>
            </a:r>
            <a:r>
              <a:rPr lang="hu-HU" sz="2400" dirty="0" err="1" smtClean="0"/>
              <a:t>of</a:t>
            </a:r>
            <a:r>
              <a:rPr lang="hu-HU" sz="2400" dirty="0" smtClean="0"/>
              <a:t> </a:t>
            </a:r>
            <a:r>
              <a:rPr lang="hu-HU" sz="2400" dirty="0" err="1" smtClean="0"/>
              <a:t>the</a:t>
            </a:r>
            <a:r>
              <a:rPr lang="hu-HU" sz="2400" dirty="0" smtClean="0"/>
              <a:t> </a:t>
            </a:r>
            <a:r>
              <a:rPr lang="hu-HU" sz="2400" dirty="0" err="1" smtClean="0"/>
              <a:t>previous</a:t>
            </a:r>
            <a:r>
              <a:rPr lang="hu-HU" sz="2400" dirty="0" smtClean="0"/>
              <a:t> </a:t>
            </a:r>
            <a:r>
              <a:rPr lang="hu-HU" sz="2400" dirty="0" err="1" smtClean="0"/>
              <a:t>year’s</a:t>
            </a:r>
            <a:r>
              <a:rPr lang="hu-HU" sz="2400" dirty="0" smtClean="0"/>
              <a:t> </a:t>
            </a:r>
            <a:r>
              <a:rPr lang="hu-HU" sz="2400" dirty="0" err="1" smtClean="0"/>
              <a:t>annual</a:t>
            </a:r>
            <a:r>
              <a:rPr lang="hu-HU" sz="2400" dirty="0" smtClean="0"/>
              <a:t> </a:t>
            </a:r>
            <a:r>
              <a:rPr lang="hu-HU" sz="2400" dirty="0" err="1" smtClean="0"/>
              <a:t>adjusted</a:t>
            </a:r>
            <a:r>
              <a:rPr lang="hu-HU" sz="2400" dirty="0" smtClean="0"/>
              <a:t> </a:t>
            </a:r>
            <a:r>
              <a:rPr lang="hu-HU" sz="2400" dirty="0" err="1" smtClean="0"/>
              <a:t>costs</a:t>
            </a:r>
            <a:r>
              <a:rPr lang="hu-HU" sz="2400" dirty="0" smtClean="0"/>
              <a:t>.</a:t>
            </a:r>
          </a:p>
          <a:p>
            <a:pPr eaLnBrk="1" hangingPunct="1">
              <a:lnSpc>
                <a:spcPct val="90000"/>
              </a:lnSpc>
              <a:defRPr/>
            </a:pPr>
            <a:endParaRPr lang="hu-HU" sz="2400" dirty="0" smtClean="0"/>
          </a:p>
          <a:p>
            <a:pPr eaLnBrk="1" hangingPunct="1">
              <a:lnSpc>
                <a:spcPct val="90000"/>
              </a:lnSpc>
              <a:defRPr/>
            </a:pPr>
            <a:r>
              <a:rPr lang="hu-HU" sz="2400" dirty="0" err="1" smtClean="0"/>
              <a:t>To</a:t>
            </a:r>
            <a:r>
              <a:rPr lang="hu-HU" sz="2400" dirty="0" smtClean="0"/>
              <a:t> </a:t>
            </a:r>
            <a:r>
              <a:rPr lang="hu-HU" sz="2400" dirty="0" err="1" smtClean="0"/>
              <a:t>calculate</a:t>
            </a:r>
            <a:r>
              <a:rPr lang="hu-HU" sz="2400" dirty="0" smtClean="0"/>
              <a:t> </a:t>
            </a:r>
            <a:r>
              <a:rPr lang="hu-HU" sz="2400" dirty="0" err="1" smtClean="0"/>
              <a:t>the</a:t>
            </a:r>
            <a:r>
              <a:rPr lang="hu-HU" sz="2400" dirty="0" smtClean="0"/>
              <a:t> </a:t>
            </a:r>
            <a:r>
              <a:rPr lang="hu-HU" sz="2400" dirty="0" err="1" smtClean="0"/>
              <a:t>available</a:t>
            </a:r>
            <a:r>
              <a:rPr lang="hu-HU" sz="2400" dirty="0" smtClean="0"/>
              <a:t> </a:t>
            </a:r>
            <a:r>
              <a:rPr lang="hu-HU" sz="2400" dirty="0" err="1" smtClean="0"/>
              <a:t>assistance</a:t>
            </a:r>
            <a:r>
              <a:rPr lang="hu-HU" sz="2400" dirty="0" smtClean="0"/>
              <a:t>, </a:t>
            </a:r>
            <a:r>
              <a:rPr lang="hu-HU" sz="2400" dirty="0" err="1" smtClean="0"/>
              <a:t>we</a:t>
            </a:r>
            <a:r>
              <a:rPr lang="hu-HU" sz="2400" dirty="0" smtClean="0"/>
              <a:t> </a:t>
            </a:r>
            <a:r>
              <a:rPr lang="hu-HU" sz="2400" dirty="0" err="1" smtClean="0"/>
              <a:t>need</a:t>
            </a:r>
            <a:r>
              <a:rPr lang="hu-HU" sz="2400" dirty="0" smtClean="0"/>
              <a:t> </a:t>
            </a:r>
            <a:r>
              <a:rPr lang="hu-HU" sz="2400" dirty="0" err="1" smtClean="0"/>
              <a:t>the</a:t>
            </a:r>
            <a:r>
              <a:rPr lang="hu-HU" sz="2400" dirty="0" smtClean="0"/>
              <a:t> </a:t>
            </a:r>
            <a:r>
              <a:rPr lang="hu-HU" sz="2400" dirty="0" err="1" smtClean="0"/>
              <a:t>data</a:t>
            </a:r>
            <a:r>
              <a:rPr lang="hu-HU" sz="2400" dirty="0" smtClean="0"/>
              <a:t> of </a:t>
            </a:r>
            <a:r>
              <a:rPr lang="hu-HU" sz="2400" dirty="0" err="1" smtClean="0"/>
              <a:t>the</a:t>
            </a:r>
            <a:r>
              <a:rPr lang="hu-HU" sz="2400" dirty="0" smtClean="0"/>
              <a:t> </a:t>
            </a:r>
            <a:r>
              <a:rPr lang="hu-HU" sz="2400" dirty="0" err="1" smtClean="0"/>
              <a:t>previous</a:t>
            </a:r>
            <a:r>
              <a:rPr lang="hu-HU" sz="2400" dirty="0" smtClean="0"/>
              <a:t> </a:t>
            </a:r>
            <a:r>
              <a:rPr lang="hu-HU" sz="2400" dirty="0" err="1" smtClean="0"/>
              <a:t>year’s</a:t>
            </a:r>
            <a:r>
              <a:rPr lang="hu-HU" sz="2400" dirty="0" smtClean="0"/>
              <a:t> </a:t>
            </a:r>
            <a:r>
              <a:rPr lang="hu-HU" sz="2400" dirty="0" err="1" smtClean="0"/>
              <a:t>annual</a:t>
            </a:r>
            <a:r>
              <a:rPr lang="hu-HU" sz="2400" dirty="0" smtClean="0"/>
              <a:t> </a:t>
            </a:r>
            <a:r>
              <a:rPr lang="hu-HU" sz="2400" dirty="0" err="1" smtClean="0"/>
              <a:t>adjusted</a:t>
            </a:r>
            <a:r>
              <a:rPr lang="hu-HU" sz="2400" dirty="0" smtClean="0"/>
              <a:t> </a:t>
            </a:r>
            <a:r>
              <a:rPr lang="hu-HU" sz="2400" dirty="0" err="1" smtClean="0"/>
              <a:t>costs</a:t>
            </a:r>
            <a:r>
              <a:rPr lang="hu-HU" sz="2400" dirty="0" smtClean="0"/>
              <a:t>.</a:t>
            </a:r>
          </a:p>
          <a:p>
            <a:pPr lvl="1" eaLnBrk="1" hangingPunct="1">
              <a:lnSpc>
                <a:spcPct val="90000"/>
              </a:lnSpc>
              <a:defRPr/>
            </a:pPr>
            <a:r>
              <a:rPr lang="hu-HU" sz="2000" dirty="0" err="1" smtClean="0"/>
              <a:t>Previous</a:t>
            </a:r>
            <a:r>
              <a:rPr lang="hu-HU" sz="2000" dirty="0" smtClean="0"/>
              <a:t> </a:t>
            </a:r>
            <a:r>
              <a:rPr lang="hu-HU" sz="2000" dirty="0" err="1" smtClean="0"/>
              <a:t>year</a:t>
            </a:r>
            <a:r>
              <a:rPr lang="hu-HU" sz="2000" dirty="0" smtClean="0"/>
              <a:t>: </a:t>
            </a:r>
            <a:r>
              <a:rPr lang="hu-HU" sz="2000" dirty="0" err="1" smtClean="0"/>
              <a:t>we</a:t>
            </a:r>
            <a:r>
              <a:rPr lang="hu-HU" sz="2000" dirty="0" smtClean="0"/>
              <a:t> </a:t>
            </a:r>
            <a:r>
              <a:rPr lang="hu-HU" sz="2000" dirty="0" err="1" smtClean="0"/>
              <a:t>consider</a:t>
            </a:r>
            <a:r>
              <a:rPr lang="hu-HU" sz="2000" dirty="0" smtClean="0"/>
              <a:t> </a:t>
            </a:r>
            <a:r>
              <a:rPr lang="hu-HU" sz="2000" dirty="0" err="1" smtClean="0"/>
              <a:t>that</a:t>
            </a:r>
            <a:r>
              <a:rPr lang="hu-HU" sz="2000" dirty="0" smtClean="0"/>
              <a:t> </a:t>
            </a:r>
            <a:r>
              <a:rPr lang="hu-HU" sz="2000" dirty="0" err="1" smtClean="0"/>
              <a:t>year</a:t>
            </a:r>
            <a:r>
              <a:rPr lang="hu-HU" sz="2000" dirty="0" smtClean="0"/>
              <a:t> </a:t>
            </a:r>
            <a:r>
              <a:rPr lang="hu-HU" sz="2000" dirty="0" err="1" smtClean="0"/>
              <a:t>as</a:t>
            </a:r>
            <a:r>
              <a:rPr lang="hu-HU" sz="2000" dirty="0" smtClean="0"/>
              <a:t> „</a:t>
            </a:r>
            <a:r>
              <a:rPr lang="hu-HU" sz="2000" dirty="0" err="1" smtClean="0"/>
              <a:t>previous</a:t>
            </a:r>
            <a:r>
              <a:rPr lang="hu-HU" sz="2000" dirty="0" smtClean="0"/>
              <a:t>” </a:t>
            </a:r>
            <a:r>
              <a:rPr lang="hu-HU" sz="2000" dirty="0" err="1" smtClean="0"/>
              <a:t>in</a:t>
            </a:r>
            <a:r>
              <a:rPr lang="hu-HU" sz="2000" dirty="0" smtClean="0"/>
              <a:t> </a:t>
            </a:r>
            <a:r>
              <a:rPr lang="hu-HU" sz="2000" dirty="0" err="1" smtClean="0"/>
              <a:t>which</a:t>
            </a:r>
            <a:r>
              <a:rPr lang="hu-HU" sz="2000" dirty="0" smtClean="0"/>
              <a:t> </a:t>
            </a:r>
            <a:r>
              <a:rPr lang="hu-HU" sz="2000" dirty="0" err="1" smtClean="0"/>
              <a:t>the</a:t>
            </a:r>
            <a:r>
              <a:rPr lang="hu-HU" sz="2000" dirty="0" smtClean="0"/>
              <a:t> </a:t>
            </a:r>
            <a:r>
              <a:rPr lang="hu-HU" sz="2000" dirty="0" err="1" smtClean="0"/>
              <a:t>particular</a:t>
            </a:r>
            <a:r>
              <a:rPr lang="hu-HU" sz="2000" dirty="0" smtClean="0"/>
              <a:t> accounting </a:t>
            </a:r>
            <a:r>
              <a:rPr lang="hu-HU" sz="2000" dirty="0" err="1" smtClean="0"/>
              <a:t>report</a:t>
            </a:r>
            <a:r>
              <a:rPr lang="hu-HU" sz="2000" dirty="0" smtClean="0"/>
              <a:t> is </a:t>
            </a:r>
            <a:r>
              <a:rPr lang="hu-HU" sz="2000" dirty="0" err="1" smtClean="0"/>
              <a:t>available</a:t>
            </a:r>
            <a:r>
              <a:rPr lang="hu-HU" sz="2000" dirty="0" smtClean="0"/>
              <a:t> and </a:t>
            </a:r>
            <a:r>
              <a:rPr lang="hu-HU" sz="2000" dirty="0" err="1" smtClean="0"/>
              <a:t>should</a:t>
            </a:r>
            <a:r>
              <a:rPr lang="hu-HU" sz="2000" dirty="0" smtClean="0"/>
              <a:t> be </a:t>
            </a:r>
            <a:r>
              <a:rPr lang="hu-HU" sz="2000" dirty="0" err="1" smtClean="0"/>
              <a:t>available</a:t>
            </a:r>
            <a:r>
              <a:rPr lang="hu-HU" sz="2000" dirty="0" smtClean="0"/>
              <a:t>, </a:t>
            </a:r>
            <a:r>
              <a:rPr lang="hu-HU" sz="2000" dirty="0" err="1" smtClean="0"/>
              <a:t>as</a:t>
            </a:r>
            <a:r>
              <a:rPr lang="hu-HU" sz="2000" dirty="0" smtClean="0"/>
              <a:t> </a:t>
            </a:r>
            <a:r>
              <a:rPr lang="hu-HU" sz="2000" dirty="0" err="1" smtClean="0"/>
              <a:t>by</a:t>
            </a:r>
            <a:r>
              <a:rPr lang="hu-HU" sz="2000" dirty="0" smtClean="0"/>
              <a:t> </a:t>
            </a:r>
            <a:r>
              <a:rPr lang="hu-HU" sz="2000" dirty="0" err="1" smtClean="0"/>
              <a:t>law</a:t>
            </a:r>
            <a:r>
              <a:rPr lang="hu-HU" sz="2000" dirty="0" smtClean="0"/>
              <a:t> </a:t>
            </a:r>
            <a:r>
              <a:rPr lang="hu-HU" sz="2000" dirty="0" err="1" smtClean="0"/>
              <a:t>enacted</a:t>
            </a:r>
            <a:r>
              <a:rPr lang="hu-HU" sz="2000" dirty="0" smtClean="0"/>
              <a:t>. (</a:t>
            </a:r>
            <a:r>
              <a:rPr lang="hu-HU" sz="2000" dirty="0" err="1" smtClean="0"/>
              <a:t>That</a:t>
            </a:r>
            <a:r>
              <a:rPr lang="hu-HU" sz="2000" dirty="0" smtClean="0"/>
              <a:t> </a:t>
            </a:r>
            <a:r>
              <a:rPr lang="hu-HU" sz="2000" dirty="0" err="1" smtClean="0"/>
              <a:t>means</a:t>
            </a:r>
            <a:r>
              <a:rPr lang="hu-HU" sz="2000" dirty="0" smtClean="0"/>
              <a:t> </a:t>
            </a:r>
            <a:r>
              <a:rPr lang="hu-HU" sz="2000" dirty="0" err="1" smtClean="0"/>
              <a:t>if</a:t>
            </a:r>
            <a:r>
              <a:rPr lang="hu-HU" sz="2000" dirty="0" smtClean="0"/>
              <a:t> </a:t>
            </a:r>
            <a:r>
              <a:rPr lang="hu-HU" sz="2000" dirty="0" err="1" smtClean="0"/>
              <a:t>the</a:t>
            </a:r>
            <a:r>
              <a:rPr lang="hu-HU" sz="2000" dirty="0" smtClean="0"/>
              <a:t> </a:t>
            </a:r>
            <a:r>
              <a:rPr lang="hu-HU" sz="2000" dirty="0" err="1" smtClean="0"/>
              <a:t>organisation</a:t>
            </a:r>
            <a:r>
              <a:rPr lang="hu-HU" sz="2000" dirty="0" smtClean="0"/>
              <a:t> </a:t>
            </a:r>
            <a:r>
              <a:rPr lang="hu-HU" sz="2000" dirty="0" err="1" smtClean="0"/>
              <a:t>already</a:t>
            </a:r>
            <a:r>
              <a:rPr lang="hu-HU" sz="2000" dirty="0" smtClean="0"/>
              <a:t> has an </a:t>
            </a:r>
            <a:r>
              <a:rPr lang="hu-HU" sz="2000" dirty="0" err="1" smtClean="0"/>
              <a:t>accepted</a:t>
            </a:r>
            <a:r>
              <a:rPr lang="hu-HU" sz="2000" dirty="0" smtClean="0"/>
              <a:t> accounting </a:t>
            </a:r>
            <a:r>
              <a:rPr lang="hu-HU" sz="2000" dirty="0" err="1" smtClean="0"/>
              <a:t>report</a:t>
            </a:r>
            <a:r>
              <a:rPr lang="hu-HU" sz="2000" dirty="0" smtClean="0"/>
              <a:t> </a:t>
            </a:r>
            <a:r>
              <a:rPr lang="hu-HU" sz="2000" dirty="0" err="1" smtClean="0"/>
              <a:t>for</a:t>
            </a:r>
            <a:r>
              <a:rPr lang="hu-HU" sz="2000" dirty="0" smtClean="0"/>
              <a:t> </a:t>
            </a:r>
            <a:r>
              <a:rPr lang="hu-HU" sz="2000" dirty="0" err="1" smtClean="0"/>
              <a:t>the</a:t>
            </a:r>
            <a:r>
              <a:rPr lang="hu-HU" sz="2000" dirty="0" smtClean="0"/>
              <a:t> </a:t>
            </a:r>
            <a:r>
              <a:rPr lang="hu-HU" sz="2000" dirty="0" err="1" smtClean="0"/>
              <a:t>year</a:t>
            </a:r>
            <a:r>
              <a:rPr lang="hu-HU" sz="2000" dirty="0" smtClean="0"/>
              <a:t> 2011 </a:t>
            </a:r>
            <a:r>
              <a:rPr lang="hu-HU" sz="2000" dirty="0" err="1" smtClean="0"/>
              <a:t>at</a:t>
            </a:r>
            <a:r>
              <a:rPr lang="hu-HU" sz="2000" dirty="0" smtClean="0"/>
              <a:t> </a:t>
            </a:r>
            <a:r>
              <a:rPr lang="hu-HU" sz="2000" dirty="0" err="1" smtClean="0"/>
              <a:t>the</a:t>
            </a:r>
            <a:r>
              <a:rPr lang="hu-HU" sz="2000" dirty="0" smtClean="0"/>
              <a:t> </a:t>
            </a:r>
            <a:r>
              <a:rPr lang="hu-HU" sz="2000" dirty="0" err="1" smtClean="0"/>
              <a:t>time</a:t>
            </a:r>
            <a:r>
              <a:rPr lang="hu-HU" sz="2000" dirty="0" smtClean="0"/>
              <a:t> of </a:t>
            </a:r>
            <a:r>
              <a:rPr lang="hu-HU" sz="2000" dirty="0" err="1" smtClean="0"/>
              <a:t>the</a:t>
            </a:r>
            <a:r>
              <a:rPr lang="hu-HU" sz="2000" dirty="0" smtClean="0"/>
              <a:t> </a:t>
            </a:r>
            <a:r>
              <a:rPr lang="hu-HU" sz="2000" dirty="0" err="1" smtClean="0"/>
              <a:t>application’s</a:t>
            </a:r>
            <a:r>
              <a:rPr lang="hu-HU" sz="2000" dirty="0" smtClean="0"/>
              <a:t> </a:t>
            </a:r>
            <a:r>
              <a:rPr lang="hu-HU" sz="2000" dirty="0" err="1" smtClean="0"/>
              <a:t>submission</a:t>
            </a:r>
            <a:r>
              <a:rPr lang="hu-HU" sz="2000" dirty="0" smtClean="0"/>
              <a:t>, </a:t>
            </a:r>
            <a:r>
              <a:rPr lang="hu-HU" sz="2000" dirty="0" err="1" smtClean="0"/>
              <a:t>the</a:t>
            </a:r>
            <a:r>
              <a:rPr lang="hu-HU" sz="2000" dirty="0" smtClean="0"/>
              <a:t> </a:t>
            </a:r>
            <a:r>
              <a:rPr lang="hu-HU" sz="2000" dirty="0" err="1" smtClean="0"/>
              <a:t>organisation</a:t>
            </a:r>
            <a:r>
              <a:rPr lang="hu-HU" sz="2000" dirty="0" smtClean="0"/>
              <a:t> has </a:t>
            </a:r>
            <a:r>
              <a:rPr lang="hu-HU" sz="2000" dirty="0" err="1" smtClean="0"/>
              <a:t>to</a:t>
            </a:r>
            <a:r>
              <a:rPr lang="hu-HU" sz="2000" dirty="0" smtClean="0"/>
              <a:t> </a:t>
            </a:r>
            <a:r>
              <a:rPr lang="hu-HU" sz="2000" dirty="0" err="1" smtClean="0"/>
              <a:t>attach</a:t>
            </a:r>
            <a:r>
              <a:rPr lang="hu-HU" sz="2000" dirty="0" smtClean="0"/>
              <a:t> </a:t>
            </a:r>
            <a:r>
              <a:rPr lang="hu-HU" sz="2000" dirty="0" err="1" smtClean="0"/>
              <a:t>it</a:t>
            </a:r>
            <a:r>
              <a:rPr lang="hu-HU" sz="2000" dirty="0" smtClean="0"/>
              <a:t> </a:t>
            </a:r>
            <a:r>
              <a:rPr lang="hu-HU" sz="2000" dirty="0" err="1" smtClean="0"/>
              <a:t>as</a:t>
            </a:r>
            <a:r>
              <a:rPr lang="hu-HU" sz="2000" dirty="0" smtClean="0"/>
              <a:t> </a:t>
            </a:r>
            <a:r>
              <a:rPr lang="hu-HU" sz="2000" dirty="0" err="1" smtClean="0"/>
              <a:t>well</a:t>
            </a:r>
            <a:r>
              <a:rPr lang="hu-HU" sz="2000" dirty="0" smtClean="0"/>
              <a:t>. If </a:t>
            </a:r>
            <a:r>
              <a:rPr lang="hu-HU" sz="2000" dirty="0" err="1" smtClean="0"/>
              <a:t>it</a:t>
            </a:r>
            <a:r>
              <a:rPr lang="hu-HU" sz="2000" dirty="0" smtClean="0"/>
              <a:t> is </a:t>
            </a:r>
            <a:r>
              <a:rPr lang="hu-HU" sz="2000" dirty="0" err="1" smtClean="0"/>
              <a:t>not</a:t>
            </a:r>
            <a:r>
              <a:rPr lang="hu-HU" sz="2000" dirty="0" smtClean="0"/>
              <a:t> </a:t>
            </a:r>
            <a:r>
              <a:rPr lang="hu-HU" sz="2000" dirty="0" err="1" smtClean="0"/>
              <a:t>the</a:t>
            </a:r>
            <a:r>
              <a:rPr lang="hu-HU" sz="2000" dirty="0" smtClean="0"/>
              <a:t> </a:t>
            </a:r>
            <a:r>
              <a:rPr lang="hu-HU" sz="2000" dirty="0" err="1" smtClean="0"/>
              <a:t>case</a:t>
            </a:r>
            <a:r>
              <a:rPr lang="hu-HU" sz="2000" dirty="0" smtClean="0"/>
              <a:t>, </a:t>
            </a:r>
            <a:r>
              <a:rPr lang="hu-HU" sz="2000" dirty="0" err="1" smtClean="0"/>
              <a:t>we</a:t>
            </a:r>
            <a:r>
              <a:rPr lang="hu-HU" sz="2000" dirty="0" smtClean="0"/>
              <a:t> </a:t>
            </a:r>
            <a:r>
              <a:rPr lang="hu-HU" sz="2000" dirty="0" err="1" smtClean="0"/>
              <a:t>can</a:t>
            </a:r>
            <a:r>
              <a:rPr lang="hu-HU" sz="2000" dirty="0" smtClean="0"/>
              <a:t> </a:t>
            </a:r>
            <a:r>
              <a:rPr lang="hu-HU" sz="2000" dirty="0" err="1" smtClean="0"/>
              <a:t>also</a:t>
            </a:r>
            <a:r>
              <a:rPr lang="hu-HU" sz="2000" dirty="0" smtClean="0"/>
              <a:t> </a:t>
            </a:r>
            <a:r>
              <a:rPr lang="hu-HU" sz="2000" dirty="0" err="1" smtClean="0"/>
              <a:t>submit</a:t>
            </a:r>
            <a:r>
              <a:rPr lang="hu-HU" sz="2000" dirty="0" smtClean="0"/>
              <a:t> </a:t>
            </a:r>
            <a:r>
              <a:rPr lang="hu-HU" sz="2000" dirty="0" err="1" smtClean="0"/>
              <a:t>the</a:t>
            </a:r>
            <a:r>
              <a:rPr lang="hu-HU" sz="2000" dirty="0" smtClean="0"/>
              <a:t> accounting </a:t>
            </a:r>
            <a:r>
              <a:rPr lang="hu-HU" sz="2000" dirty="0" err="1" smtClean="0"/>
              <a:t>report</a:t>
            </a:r>
            <a:r>
              <a:rPr lang="hu-HU" sz="2000" dirty="0" smtClean="0"/>
              <a:t> of </a:t>
            </a:r>
            <a:r>
              <a:rPr lang="hu-HU" sz="2000" dirty="0" err="1" smtClean="0"/>
              <a:t>the</a:t>
            </a:r>
            <a:r>
              <a:rPr lang="hu-HU" sz="2000" dirty="0" smtClean="0"/>
              <a:t> </a:t>
            </a:r>
            <a:r>
              <a:rPr lang="hu-HU" sz="2000" dirty="0" err="1" smtClean="0"/>
              <a:t>year</a:t>
            </a:r>
            <a:r>
              <a:rPr lang="hu-HU" sz="2000" dirty="0" smtClean="0"/>
              <a:t> 2009.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hu-HU" sz="4000" dirty="0" smtClean="0"/>
              <a:t>If </a:t>
            </a:r>
            <a:r>
              <a:rPr lang="hu-HU" sz="4000" dirty="0" err="1" smtClean="0"/>
              <a:t>we</a:t>
            </a:r>
            <a:r>
              <a:rPr lang="hu-HU" sz="4000" dirty="0" smtClean="0"/>
              <a:t> </a:t>
            </a:r>
            <a:r>
              <a:rPr lang="hu-HU" sz="4000" dirty="0" err="1" smtClean="0"/>
              <a:t>have</a:t>
            </a:r>
            <a:r>
              <a:rPr lang="hu-HU" sz="4000" dirty="0" smtClean="0"/>
              <a:t> </a:t>
            </a:r>
            <a:r>
              <a:rPr lang="hu-HU" sz="4000" dirty="0" err="1" smtClean="0"/>
              <a:t>the</a:t>
            </a:r>
            <a:r>
              <a:rPr lang="hu-HU" sz="4000" dirty="0" smtClean="0"/>
              <a:t> </a:t>
            </a:r>
            <a:r>
              <a:rPr lang="hu-HU" sz="4000" dirty="0" err="1" smtClean="0"/>
              <a:t>the</a:t>
            </a:r>
            <a:r>
              <a:rPr lang="hu-HU" sz="4000" dirty="0" smtClean="0"/>
              <a:t> </a:t>
            </a:r>
            <a:r>
              <a:rPr lang="hu-HU" sz="4000" dirty="0" err="1" smtClean="0"/>
              <a:t>data</a:t>
            </a:r>
            <a:r>
              <a:rPr lang="hu-HU" sz="4000" dirty="0" smtClean="0"/>
              <a:t> of </a:t>
            </a:r>
            <a:r>
              <a:rPr lang="hu-HU" sz="4000" dirty="0" err="1" smtClean="0"/>
              <a:t>the</a:t>
            </a:r>
            <a:r>
              <a:rPr lang="hu-HU" sz="4000" dirty="0" smtClean="0"/>
              <a:t> </a:t>
            </a:r>
            <a:r>
              <a:rPr lang="hu-HU" sz="4000" dirty="0" err="1" smtClean="0"/>
              <a:t>previous</a:t>
            </a:r>
            <a:r>
              <a:rPr lang="hu-HU" sz="4000" dirty="0" smtClean="0"/>
              <a:t> </a:t>
            </a:r>
            <a:r>
              <a:rPr lang="hu-HU" sz="4000" dirty="0" err="1" smtClean="0"/>
              <a:t>year’s</a:t>
            </a:r>
            <a:r>
              <a:rPr lang="hu-HU" sz="4000" dirty="0" smtClean="0"/>
              <a:t> </a:t>
            </a:r>
            <a:r>
              <a:rPr lang="hu-HU" sz="4000" dirty="0" err="1" smtClean="0"/>
              <a:t>adjusted</a:t>
            </a:r>
            <a:r>
              <a:rPr lang="hu-HU" sz="4000" dirty="0" smtClean="0"/>
              <a:t> </a:t>
            </a:r>
            <a:r>
              <a:rPr lang="hu-HU" sz="4000" dirty="0" err="1" smtClean="0"/>
              <a:t>costs</a:t>
            </a:r>
            <a:endParaRPr lang="hu-HU" sz="4000" dirty="0" smtClean="0"/>
          </a:p>
        </p:txBody>
      </p:sp>
      <p:sp>
        <p:nvSpPr>
          <p:cNvPr id="33795" name="Rectangle 3"/>
          <p:cNvSpPr>
            <a:spLocks noGrp="1" noChangeArrowheads="1"/>
          </p:cNvSpPr>
          <p:nvPr>
            <p:ph type="body" idx="1"/>
          </p:nvPr>
        </p:nvSpPr>
        <p:spPr/>
        <p:txBody>
          <a:bodyPr/>
          <a:lstStyle/>
          <a:p>
            <a:pPr eaLnBrk="1" hangingPunct="1">
              <a:lnSpc>
                <a:spcPct val="90000"/>
              </a:lnSpc>
              <a:defRPr/>
            </a:pPr>
            <a:r>
              <a:rPr lang="hu-HU" sz="2800" dirty="0" smtClean="0"/>
              <a:t>A) The </a:t>
            </a:r>
            <a:r>
              <a:rPr lang="hu-HU" sz="2800" dirty="0" err="1" smtClean="0"/>
              <a:t>total</a:t>
            </a:r>
            <a:r>
              <a:rPr lang="hu-HU" sz="2800" dirty="0" smtClean="0"/>
              <a:t> </a:t>
            </a:r>
            <a:r>
              <a:rPr lang="hu-HU" sz="2800" dirty="0" err="1" smtClean="0"/>
              <a:t>costs</a:t>
            </a:r>
            <a:r>
              <a:rPr lang="hu-HU" sz="2800" dirty="0" smtClean="0"/>
              <a:t> of </a:t>
            </a:r>
            <a:r>
              <a:rPr lang="hu-HU" sz="2800" dirty="0" err="1" smtClean="0"/>
              <a:t>the</a:t>
            </a:r>
            <a:r>
              <a:rPr lang="hu-HU" sz="2800" dirty="0" smtClean="0"/>
              <a:t> </a:t>
            </a:r>
            <a:r>
              <a:rPr lang="hu-HU" sz="2800" dirty="0" err="1" smtClean="0"/>
              <a:t>basic</a:t>
            </a:r>
            <a:r>
              <a:rPr lang="hu-HU" sz="2800" dirty="0" smtClean="0"/>
              <a:t> </a:t>
            </a:r>
            <a:r>
              <a:rPr lang="hu-HU" sz="2800" dirty="0" err="1" smtClean="0"/>
              <a:t>activity</a:t>
            </a:r>
            <a:r>
              <a:rPr lang="hu-HU" sz="2800" dirty="0" smtClean="0"/>
              <a:t> </a:t>
            </a:r>
            <a:r>
              <a:rPr lang="hu-HU" sz="2800" dirty="0" err="1" smtClean="0"/>
              <a:t>in</a:t>
            </a:r>
            <a:r>
              <a:rPr lang="hu-HU" sz="2800" dirty="0" smtClean="0"/>
              <a:t> </a:t>
            </a:r>
            <a:r>
              <a:rPr lang="hu-HU" sz="2800" dirty="0" err="1" smtClean="0"/>
              <a:t>the</a:t>
            </a:r>
            <a:r>
              <a:rPr lang="hu-HU" sz="2800" dirty="0" smtClean="0"/>
              <a:t> </a:t>
            </a:r>
            <a:r>
              <a:rPr lang="hu-HU" sz="2800" dirty="0" err="1" smtClean="0"/>
              <a:t>previous</a:t>
            </a:r>
            <a:r>
              <a:rPr lang="hu-HU" sz="2800" dirty="0" smtClean="0"/>
              <a:t> </a:t>
            </a:r>
            <a:r>
              <a:rPr lang="hu-HU" sz="2800" dirty="0" err="1" smtClean="0"/>
              <a:t>year</a:t>
            </a:r>
            <a:r>
              <a:rPr lang="hu-HU" sz="2800" dirty="0" smtClean="0"/>
              <a:t>: 3 475 000 HUF</a:t>
            </a:r>
          </a:p>
          <a:p>
            <a:pPr eaLnBrk="1" hangingPunct="1">
              <a:lnSpc>
                <a:spcPct val="90000"/>
              </a:lnSpc>
              <a:defRPr/>
            </a:pPr>
            <a:r>
              <a:rPr lang="hu-HU" sz="2800" dirty="0" smtClean="0"/>
              <a:t>B) The </a:t>
            </a:r>
            <a:r>
              <a:rPr lang="hu-HU" sz="2800" dirty="0" err="1" smtClean="0"/>
              <a:t>provided</a:t>
            </a:r>
            <a:r>
              <a:rPr lang="hu-HU" sz="2800" dirty="0" smtClean="0"/>
              <a:t> </a:t>
            </a:r>
            <a:r>
              <a:rPr lang="hu-HU" sz="2800" dirty="0" err="1" smtClean="0"/>
              <a:t>grant</a:t>
            </a:r>
            <a:r>
              <a:rPr lang="hu-HU" sz="2800" dirty="0" smtClean="0"/>
              <a:t> </a:t>
            </a:r>
            <a:r>
              <a:rPr lang="hu-HU" sz="2800" dirty="0" err="1" smtClean="0"/>
              <a:t>to</a:t>
            </a:r>
            <a:r>
              <a:rPr lang="hu-HU" sz="2800" dirty="0" smtClean="0"/>
              <a:t> </a:t>
            </a:r>
            <a:r>
              <a:rPr lang="hu-HU" sz="2800" dirty="0" err="1" smtClean="0"/>
              <a:t>other</a:t>
            </a:r>
            <a:r>
              <a:rPr lang="hu-HU" sz="2800" dirty="0" smtClean="0"/>
              <a:t> </a:t>
            </a:r>
            <a:r>
              <a:rPr lang="hu-HU" sz="2800" dirty="0" err="1" smtClean="0"/>
              <a:t>organisations</a:t>
            </a:r>
            <a:r>
              <a:rPr lang="hu-HU" sz="2800" dirty="0" smtClean="0"/>
              <a:t> </a:t>
            </a:r>
            <a:r>
              <a:rPr lang="hu-HU" sz="2800" dirty="0" err="1" smtClean="0"/>
              <a:t>or</a:t>
            </a:r>
            <a:r>
              <a:rPr lang="hu-HU" sz="2800" dirty="0" smtClean="0"/>
              <a:t> </a:t>
            </a:r>
            <a:r>
              <a:rPr lang="hu-HU" sz="2800" dirty="0" err="1" smtClean="0"/>
              <a:t>people</a:t>
            </a:r>
            <a:r>
              <a:rPr lang="hu-HU" sz="2800" dirty="0" smtClean="0"/>
              <a:t> </a:t>
            </a:r>
            <a:r>
              <a:rPr lang="hu-HU" sz="2800" dirty="0" err="1" smtClean="0"/>
              <a:t>in</a:t>
            </a:r>
            <a:r>
              <a:rPr lang="hu-HU" sz="2800" dirty="0" smtClean="0"/>
              <a:t> </a:t>
            </a:r>
            <a:r>
              <a:rPr lang="hu-HU" sz="2800" dirty="0" err="1" smtClean="0"/>
              <a:t>the</a:t>
            </a:r>
            <a:r>
              <a:rPr lang="hu-HU" sz="2800" dirty="0" smtClean="0"/>
              <a:t> </a:t>
            </a:r>
            <a:r>
              <a:rPr lang="hu-HU" sz="2800" dirty="0" err="1" smtClean="0"/>
              <a:t>previous</a:t>
            </a:r>
            <a:r>
              <a:rPr lang="hu-HU" sz="2800" dirty="0" smtClean="0"/>
              <a:t> </a:t>
            </a:r>
            <a:r>
              <a:rPr lang="hu-HU" sz="2800" dirty="0" err="1" smtClean="0"/>
              <a:t>year</a:t>
            </a:r>
            <a:r>
              <a:rPr lang="hu-HU" sz="2800" dirty="0" smtClean="0"/>
              <a:t>: 500 000 HUF   </a:t>
            </a:r>
          </a:p>
          <a:p>
            <a:pPr eaLnBrk="1" hangingPunct="1">
              <a:lnSpc>
                <a:spcPct val="90000"/>
              </a:lnSpc>
              <a:defRPr/>
            </a:pPr>
            <a:r>
              <a:rPr lang="hu-HU" sz="2800" dirty="0" smtClean="0"/>
              <a:t>C) The </a:t>
            </a:r>
            <a:r>
              <a:rPr lang="hu-HU" sz="2800" dirty="0" err="1" smtClean="0"/>
              <a:t>total</a:t>
            </a:r>
            <a:r>
              <a:rPr lang="hu-HU" sz="2800" dirty="0" smtClean="0"/>
              <a:t> sum of </a:t>
            </a:r>
            <a:r>
              <a:rPr lang="hu-HU" sz="2800" dirty="0" err="1" smtClean="0"/>
              <a:t>previous</a:t>
            </a:r>
            <a:r>
              <a:rPr lang="hu-HU" sz="2800" dirty="0" smtClean="0"/>
              <a:t> </a:t>
            </a:r>
            <a:r>
              <a:rPr lang="hu-HU" sz="2800" dirty="0" err="1" smtClean="0"/>
              <a:t>year’s</a:t>
            </a:r>
            <a:r>
              <a:rPr lang="hu-HU" sz="2800" dirty="0" smtClean="0"/>
              <a:t> </a:t>
            </a:r>
            <a:r>
              <a:rPr lang="hu-HU" sz="2800" dirty="0" err="1" smtClean="0"/>
              <a:t>adjusted</a:t>
            </a:r>
            <a:r>
              <a:rPr lang="hu-HU" sz="2800" dirty="0" smtClean="0"/>
              <a:t> </a:t>
            </a:r>
            <a:r>
              <a:rPr lang="hu-HU" sz="2800" dirty="0" err="1" smtClean="0"/>
              <a:t>costs</a:t>
            </a:r>
            <a:r>
              <a:rPr lang="hu-HU" sz="2800" dirty="0" smtClean="0"/>
              <a:t> (C=A-B) 2 975 000 HUF</a:t>
            </a:r>
          </a:p>
          <a:p>
            <a:pPr eaLnBrk="1" hangingPunct="1">
              <a:lnSpc>
                <a:spcPct val="90000"/>
              </a:lnSpc>
              <a:defRPr/>
            </a:pPr>
            <a:r>
              <a:rPr lang="hu-HU" sz="2800" dirty="0" smtClean="0"/>
              <a:t>D) </a:t>
            </a:r>
            <a:r>
              <a:rPr lang="hu-HU" sz="2800" dirty="0" err="1" smtClean="0"/>
              <a:t>In</a:t>
            </a:r>
            <a:r>
              <a:rPr lang="hu-HU" sz="2800" dirty="0" smtClean="0"/>
              <a:t> </a:t>
            </a:r>
            <a:r>
              <a:rPr lang="hu-HU" sz="2800" dirty="0" err="1" smtClean="0"/>
              <a:t>this</a:t>
            </a:r>
            <a:r>
              <a:rPr lang="hu-HU" sz="2800" dirty="0" smtClean="0"/>
              <a:t> tender </a:t>
            </a:r>
            <a:r>
              <a:rPr lang="hu-HU" sz="2800" dirty="0" err="1" smtClean="0"/>
              <a:t>the</a:t>
            </a:r>
            <a:r>
              <a:rPr lang="hu-HU" sz="2800" dirty="0" smtClean="0"/>
              <a:t> </a:t>
            </a:r>
            <a:r>
              <a:rPr lang="hu-HU" sz="2800" dirty="0" err="1" smtClean="0"/>
              <a:t>available</a:t>
            </a:r>
            <a:r>
              <a:rPr lang="hu-HU" sz="2800" dirty="0" smtClean="0"/>
              <a:t> </a:t>
            </a:r>
            <a:r>
              <a:rPr lang="hu-HU" sz="2800" dirty="0" err="1" smtClean="0"/>
              <a:t>support</a:t>
            </a:r>
            <a:r>
              <a:rPr lang="hu-HU" sz="2800" dirty="0" smtClean="0"/>
              <a:t>:      </a:t>
            </a:r>
            <a:br>
              <a:rPr lang="hu-HU" sz="2800" dirty="0" smtClean="0"/>
            </a:br>
            <a:r>
              <a:rPr lang="hu-HU" sz="2800" dirty="0" smtClean="0"/>
              <a:t>     The </a:t>
            </a:r>
            <a:r>
              <a:rPr lang="hu-HU" sz="2800" dirty="0" err="1" smtClean="0"/>
              <a:t>result</a:t>
            </a:r>
            <a:r>
              <a:rPr lang="hu-HU" sz="2800" dirty="0" smtClean="0"/>
              <a:t> of </a:t>
            </a:r>
            <a:r>
              <a:rPr lang="hu-HU" sz="2800" dirty="0" err="1" smtClean="0"/>
              <a:t>the</a:t>
            </a:r>
            <a:r>
              <a:rPr lang="hu-HU" sz="2800" dirty="0" smtClean="0"/>
              <a:t> </a:t>
            </a:r>
            <a:r>
              <a:rPr lang="hu-HU" sz="2800" dirty="0" err="1" smtClean="0"/>
              <a:t>point</a:t>
            </a:r>
            <a:r>
              <a:rPr lang="hu-HU" sz="2800" dirty="0" smtClean="0"/>
              <a:t> „D” is </a:t>
            </a:r>
            <a:r>
              <a:rPr lang="hu-HU" sz="2800" dirty="0" err="1" smtClean="0"/>
              <a:t>determined</a:t>
            </a:r>
            <a:r>
              <a:rPr lang="hu-HU" sz="2800" dirty="0" smtClean="0"/>
              <a:t> </a:t>
            </a:r>
            <a:r>
              <a:rPr lang="hu-HU" sz="2800" dirty="0" err="1" smtClean="0"/>
              <a:t>by</a:t>
            </a:r>
            <a:r>
              <a:rPr lang="hu-HU" sz="2800" dirty="0" smtClean="0"/>
              <a:t> </a:t>
            </a:r>
            <a:r>
              <a:rPr lang="hu-HU" sz="2800" dirty="0" err="1" smtClean="0"/>
              <a:t>the</a:t>
            </a:r>
            <a:r>
              <a:rPr lang="hu-HU" sz="2800" dirty="0" smtClean="0"/>
              <a:t> </a:t>
            </a:r>
            <a:r>
              <a:rPr lang="hu-HU" sz="2800" dirty="0" err="1" smtClean="0"/>
              <a:t>point</a:t>
            </a:r>
            <a:r>
              <a:rPr lang="hu-HU" sz="2800" dirty="0" smtClean="0"/>
              <a:t> ”C”.</a:t>
            </a:r>
          </a:p>
        </p:txBody>
      </p:sp>
      <p:sp>
        <p:nvSpPr>
          <p:cNvPr id="27652" name="Line 4"/>
          <p:cNvSpPr>
            <a:spLocks noChangeShapeType="1"/>
          </p:cNvSpPr>
          <p:nvPr/>
        </p:nvSpPr>
        <p:spPr bwMode="auto">
          <a:xfrm>
            <a:off x="971550" y="5157788"/>
            <a:ext cx="504825" cy="0"/>
          </a:xfrm>
          <a:prstGeom prst="line">
            <a:avLst/>
          </a:prstGeom>
          <a:noFill/>
          <a:ln w="28575">
            <a:solidFill>
              <a:srgbClr val="FF0000"/>
            </a:solidFill>
            <a:round/>
            <a:headEnd/>
            <a:tailEnd type="stealth" w="med" len="med"/>
          </a:ln>
        </p:spPr>
        <p:txBody>
          <a:bodyPr/>
          <a:lstStyle/>
          <a:p>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468313" y="260350"/>
            <a:ext cx="8229600" cy="5899150"/>
          </a:xfrm>
        </p:spPr>
        <p:txBody>
          <a:bodyPr/>
          <a:lstStyle/>
          <a:p>
            <a:pPr eaLnBrk="1" hangingPunct="1">
              <a:buFont typeface="Wingdings" pitchFamily="2" charset="2"/>
              <a:buNone/>
              <a:defRPr/>
            </a:pPr>
            <a:r>
              <a:rPr lang="hu-HU" sz="2800" dirty="0" err="1" smtClean="0">
                <a:solidFill>
                  <a:srgbClr val="FF0066"/>
                </a:solidFill>
              </a:rPr>
              <a:t>In</a:t>
            </a:r>
            <a:r>
              <a:rPr lang="hu-HU" sz="2800" dirty="0" smtClean="0">
                <a:solidFill>
                  <a:srgbClr val="FF0066"/>
                </a:solidFill>
              </a:rPr>
              <a:t> </a:t>
            </a:r>
            <a:r>
              <a:rPr lang="hu-HU" sz="2800" dirty="0" err="1" smtClean="0">
                <a:solidFill>
                  <a:srgbClr val="FF0066"/>
                </a:solidFill>
              </a:rPr>
              <a:t>other</a:t>
            </a:r>
            <a:r>
              <a:rPr lang="hu-HU" sz="2800" dirty="0" smtClean="0">
                <a:solidFill>
                  <a:srgbClr val="FF0066"/>
                </a:solidFill>
              </a:rPr>
              <a:t> </a:t>
            </a:r>
            <a:r>
              <a:rPr lang="hu-HU" sz="2800" dirty="0" err="1" smtClean="0">
                <a:solidFill>
                  <a:srgbClr val="FF0066"/>
                </a:solidFill>
              </a:rPr>
              <a:t>words</a:t>
            </a:r>
            <a:r>
              <a:rPr lang="hu-HU" sz="2800" dirty="0" smtClean="0">
                <a:solidFill>
                  <a:srgbClr val="FF0066"/>
                </a:solidFill>
              </a:rPr>
              <a:t>:</a:t>
            </a:r>
            <a:r>
              <a:rPr lang="hu-HU" sz="2800" dirty="0" smtClean="0"/>
              <a:t> </a:t>
            </a:r>
          </a:p>
          <a:p>
            <a:pPr eaLnBrk="1" hangingPunct="1">
              <a:buFont typeface="Wingdings" pitchFamily="2" charset="2"/>
              <a:buNone/>
              <a:defRPr/>
            </a:pPr>
            <a:endParaRPr lang="hu-HU" sz="2800" dirty="0" smtClean="0"/>
          </a:p>
          <a:p>
            <a:pPr eaLnBrk="1" hangingPunct="1">
              <a:defRPr/>
            </a:pPr>
            <a:r>
              <a:rPr lang="hu-HU" sz="2800" dirty="0" smtClean="0"/>
              <a:t>The </a:t>
            </a:r>
            <a:r>
              <a:rPr lang="hu-HU" sz="2800" dirty="0" err="1" smtClean="0"/>
              <a:t>total</a:t>
            </a:r>
            <a:r>
              <a:rPr lang="hu-HU" sz="2800" dirty="0" smtClean="0"/>
              <a:t> </a:t>
            </a:r>
            <a:r>
              <a:rPr lang="hu-HU" sz="2800" dirty="0" err="1" smtClean="0"/>
              <a:t>adjusted</a:t>
            </a:r>
            <a:r>
              <a:rPr lang="hu-HU" sz="2800" dirty="0" smtClean="0"/>
              <a:t> </a:t>
            </a:r>
            <a:r>
              <a:rPr lang="hu-HU" sz="2800" dirty="0" err="1" smtClean="0"/>
              <a:t>costs</a:t>
            </a:r>
            <a:r>
              <a:rPr lang="hu-HU" sz="2800" dirty="0" smtClean="0"/>
              <a:t> of </a:t>
            </a:r>
            <a:r>
              <a:rPr lang="hu-HU" sz="2800" dirty="0" err="1" smtClean="0"/>
              <a:t>point</a:t>
            </a:r>
            <a:r>
              <a:rPr lang="hu-HU" sz="2800" dirty="0" smtClean="0"/>
              <a:t> „C” is </a:t>
            </a:r>
            <a:br>
              <a:rPr lang="hu-HU" sz="2800" dirty="0" smtClean="0"/>
            </a:br>
            <a:r>
              <a:rPr lang="hu-HU" sz="2800" dirty="0" smtClean="0"/>
              <a:t>2 975 000 HUF, </a:t>
            </a:r>
            <a:r>
              <a:rPr lang="hu-HU" sz="2800" dirty="0" err="1" smtClean="0"/>
              <a:t>so</a:t>
            </a:r>
            <a:r>
              <a:rPr lang="hu-HU" sz="2800" dirty="0" smtClean="0"/>
              <a:t> </a:t>
            </a:r>
            <a:r>
              <a:rPr lang="hu-HU" sz="2800" dirty="0" err="1" smtClean="0"/>
              <a:t>it</a:t>
            </a:r>
            <a:r>
              <a:rPr lang="hu-HU" sz="2800" dirty="0" smtClean="0"/>
              <a:t> </a:t>
            </a:r>
            <a:r>
              <a:rPr lang="hu-HU" sz="2800" dirty="0" err="1" smtClean="0"/>
              <a:t>falls</a:t>
            </a:r>
            <a:r>
              <a:rPr lang="hu-HU" sz="2800" dirty="0" smtClean="0"/>
              <a:t> </a:t>
            </a:r>
            <a:r>
              <a:rPr lang="hu-HU" sz="2800" dirty="0" err="1" smtClean="0"/>
              <a:t>into</a:t>
            </a:r>
            <a:r>
              <a:rPr lang="hu-HU" sz="2800" dirty="0" smtClean="0"/>
              <a:t> </a:t>
            </a:r>
            <a:r>
              <a:rPr lang="hu-HU" sz="2800" dirty="0" err="1" smtClean="0"/>
              <a:t>the</a:t>
            </a:r>
            <a:r>
              <a:rPr lang="hu-HU" sz="2800" dirty="0" smtClean="0"/>
              <a:t> </a:t>
            </a:r>
            <a:r>
              <a:rPr lang="hu-HU" sz="2800" dirty="0" err="1" smtClean="0"/>
              <a:t>band</a:t>
            </a:r>
            <a:r>
              <a:rPr lang="hu-HU" sz="2800" dirty="0" smtClean="0"/>
              <a:t> 500,000 HUF-3 M HUF. The </a:t>
            </a:r>
            <a:r>
              <a:rPr lang="hu-HU" sz="2800" dirty="0" err="1" smtClean="0"/>
              <a:t>max</a:t>
            </a:r>
            <a:r>
              <a:rPr lang="hu-HU" sz="2800" dirty="0" smtClean="0"/>
              <a:t>. </a:t>
            </a:r>
            <a:r>
              <a:rPr lang="hu-HU" sz="2800" dirty="0" err="1" smtClean="0"/>
              <a:t>available</a:t>
            </a:r>
            <a:r>
              <a:rPr lang="hu-HU" sz="2800" dirty="0" smtClean="0"/>
              <a:t> </a:t>
            </a:r>
            <a:r>
              <a:rPr lang="hu-HU" sz="2800" dirty="0" err="1" smtClean="0"/>
              <a:t>assistance</a:t>
            </a:r>
            <a:r>
              <a:rPr lang="hu-HU" sz="2800" dirty="0" smtClean="0"/>
              <a:t>: 300,000 HUF + </a:t>
            </a:r>
            <a:r>
              <a:rPr lang="hu-HU" sz="2800" dirty="0" err="1" smtClean="0"/>
              <a:t>the</a:t>
            </a:r>
            <a:r>
              <a:rPr lang="hu-HU" sz="2800" dirty="0" smtClean="0"/>
              <a:t> 16% of </a:t>
            </a:r>
            <a:r>
              <a:rPr lang="hu-HU" sz="2800" dirty="0" err="1" smtClean="0"/>
              <a:t>the</a:t>
            </a:r>
            <a:r>
              <a:rPr lang="hu-HU" sz="2800" dirty="0" smtClean="0"/>
              <a:t> sum </a:t>
            </a:r>
            <a:r>
              <a:rPr lang="hu-HU" sz="2800" dirty="0" err="1" smtClean="0"/>
              <a:t>above</a:t>
            </a:r>
            <a:r>
              <a:rPr lang="hu-HU" sz="2800" dirty="0" smtClean="0"/>
              <a:t> 500,000 HUF. </a:t>
            </a:r>
          </a:p>
          <a:p>
            <a:pPr eaLnBrk="1" hangingPunct="1">
              <a:defRPr/>
            </a:pPr>
            <a:r>
              <a:rPr lang="hu-HU" sz="2800" dirty="0" err="1" smtClean="0"/>
              <a:t>In</a:t>
            </a:r>
            <a:r>
              <a:rPr lang="hu-HU" sz="2800" dirty="0" smtClean="0"/>
              <a:t> </a:t>
            </a:r>
            <a:r>
              <a:rPr lang="hu-HU" sz="2800" dirty="0" err="1" smtClean="0"/>
              <a:t>this</a:t>
            </a:r>
            <a:r>
              <a:rPr lang="hu-HU" sz="2800" dirty="0" smtClean="0"/>
              <a:t> </a:t>
            </a:r>
            <a:r>
              <a:rPr lang="hu-HU" sz="2800" dirty="0" err="1" smtClean="0"/>
              <a:t>example</a:t>
            </a:r>
            <a:r>
              <a:rPr lang="hu-HU" sz="2800" dirty="0" smtClean="0"/>
              <a:t> </a:t>
            </a:r>
            <a:r>
              <a:rPr lang="hu-HU" sz="2800" dirty="0" err="1" smtClean="0"/>
              <a:t>it</a:t>
            </a:r>
            <a:r>
              <a:rPr lang="hu-HU" sz="2800" dirty="0" smtClean="0"/>
              <a:t> </a:t>
            </a:r>
            <a:r>
              <a:rPr lang="hu-HU" sz="2800" dirty="0" err="1" smtClean="0"/>
              <a:t>equals</a:t>
            </a:r>
            <a:r>
              <a:rPr lang="hu-HU" sz="2800" dirty="0" smtClean="0"/>
              <a:t> 2,475,000 HUF</a:t>
            </a:r>
          </a:p>
          <a:p>
            <a:pPr eaLnBrk="1" hangingPunct="1">
              <a:defRPr/>
            </a:pPr>
            <a:r>
              <a:rPr lang="hu-HU" sz="2800" dirty="0" smtClean="0"/>
              <a:t>300,000 HUF + 396,000 HUF (2 475 000 x 16%)= 696 000 HUF. </a:t>
            </a:r>
            <a:br>
              <a:rPr lang="hu-HU" sz="2800" dirty="0" smtClean="0"/>
            </a:br>
            <a:r>
              <a:rPr lang="hu-HU" sz="2800" dirty="0" err="1" smtClean="0"/>
              <a:t>So</a:t>
            </a:r>
            <a:r>
              <a:rPr lang="hu-HU" sz="2800" dirty="0" smtClean="0"/>
              <a:t> </a:t>
            </a:r>
            <a:r>
              <a:rPr lang="hu-HU" sz="2800" dirty="0" err="1" smtClean="0"/>
              <a:t>the</a:t>
            </a:r>
            <a:r>
              <a:rPr lang="hu-HU" sz="2800" dirty="0" smtClean="0"/>
              <a:t> </a:t>
            </a:r>
            <a:r>
              <a:rPr lang="hu-HU" sz="2800" dirty="0" err="1" smtClean="0"/>
              <a:t>max</a:t>
            </a:r>
            <a:r>
              <a:rPr lang="hu-HU" sz="2800" dirty="0" smtClean="0"/>
              <a:t>. </a:t>
            </a:r>
            <a:r>
              <a:rPr lang="hu-HU" sz="2800" dirty="0" err="1" smtClean="0"/>
              <a:t>available</a:t>
            </a:r>
            <a:r>
              <a:rPr lang="hu-HU" sz="2800" dirty="0" smtClean="0"/>
              <a:t> </a:t>
            </a:r>
            <a:r>
              <a:rPr lang="hu-HU" sz="2800" dirty="0" err="1" smtClean="0"/>
              <a:t>support</a:t>
            </a:r>
            <a:r>
              <a:rPr lang="hu-HU" sz="2800" dirty="0" smtClean="0"/>
              <a:t> is </a:t>
            </a:r>
            <a:br>
              <a:rPr lang="hu-HU" sz="2800" dirty="0" smtClean="0"/>
            </a:br>
            <a:r>
              <a:rPr lang="hu-HU" sz="2800" dirty="0" smtClean="0"/>
              <a:t>696 </a:t>
            </a:r>
            <a:r>
              <a:rPr lang="hu-HU" sz="2800" dirty="0" err="1" smtClean="0"/>
              <a:t>thousand</a:t>
            </a:r>
            <a:r>
              <a:rPr lang="hu-HU" sz="2800" dirty="0" smtClean="0"/>
              <a:t> HUF. </a:t>
            </a:r>
            <a:r>
              <a:rPr lang="hu-HU" sz="2800" dirty="0" err="1" smtClean="0"/>
              <a:t>We</a:t>
            </a:r>
            <a:r>
              <a:rPr lang="hu-HU" sz="2800" dirty="0" smtClean="0"/>
              <a:t> </a:t>
            </a:r>
            <a:r>
              <a:rPr lang="hu-HU" sz="2800" dirty="0" err="1" smtClean="0"/>
              <a:t>can</a:t>
            </a:r>
            <a:r>
              <a:rPr lang="hu-HU" sz="2800" dirty="0" smtClean="0"/>
              <a:t> </a:t>
            </a:r>
            <a:r>
              <a:rPr lang="hu-HU" sz="2800" dirty="0" err="1" smtClean="0"/>
              <a:t>demand</a:t>
            </a:r>
            <a:r>
              <a:rPr lang="hu-HU" sz="2800" dirty="0" smtClean="0"/>
              <a:t> </a:t>
            </a:r>
            <a:r>
              <a:rPr lang="hu-HU" sz="2800" dirty="0" err="1" smtClean="0"/>
              <a:t>only</a:t>
            </a:r>
            <a:r>
              <a:rPr lang="hu-HU" sz="2800" dirty="0" smtClean="0"/>
              <a:t> </a:t>
            </a:r>
            <a:r>
              <a:rPr lang="hu-HU" sz="2800" dirty="0" err="1" smtClean="0"/>
              <a:t>this</a:t>
            </a:r>
            <a:r>
              <a:rPr lang="hu-HU" sz="2800" dirty="0" smtClean="0"/>
              <a:t> </a:t>
            </a:r>
            <a:r>
              <a:rPr lang="hu-HU" sz="2800" dirty="0" err="1" smtClean="0"/>
              <a:t>amount</a:t>
            </a:r>
            <a:r>
              <a:rPr lang="hu-HU" sz="2800" dirty="0" smtClean="0"/>
              <a:t> </a:t>
            </a:r>
            <a:r>
              <a:rPr lang="hu-HU" sz="2800" dirty="0" err="1" smtClean="0"/>
              <a:t>or</a:t>
            </a:r>
            <a:r>
              <a:rPr lang="hu-HU" sz="2800" dirty="0" smtClean="0"/>
              <a:t> less </a:t>
            </a:r>
            <a:r>
              <a:rPr lang="hu-HU" sz="2800" dirty="0" err="1" smtClean="0"/>
              <a:t>than</a:t>
            </a:r>
            <a:r>
              <a:rPr lang="hu-HU" sz="2800" dirty="0" smtClean="0"/>
              <a:t> </a:t>
            </a:r>
            <a:r>
              <a:rPr lang="hu-HU" sz="2800" dirty="0" err="1" smtClean="0"/>
              <a:t>this</a:t>
            </a:r>
            <a:r>
              <a:rPr lang="hu-HU" sz="2800"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57200" y="404813"/>
            <a:ext cx="8229600" cy="5726112"/>
          </a:xfrm>
        </p:spPr>
        <p:txBody>
          <a:bodyPr/>
          <a:lstStyle/>
          <a:p>
            <a:pPr eaLnBrk="1" hangingPunct="1">
              <a:defRPr/>
            </a:pPr>
            <a:r>
              <a:rPr lang="hu-HU" dirty="0" err="1" smtClean="0">
                <a:solidFill>
                  <a:srgbClr val="FF0066"/>
                </a:solidFill>
              </a:rPr>
              <a:t>It</a:t>
            </a:r>
            <a:r>
              <a:rPr lang="hu-HU" dirty="0" smtClean="0">
                <a:solidFill>
                  <a:srgbClr val="FF0066"/>
                </a:solidFill>
              </a:rPr>
              <a:t> is </a:t>
            </a:r>
            <a:r>
              <a:rPr lang="hu-HU" dirty="0" err="1" smtClean="0">
                <a:solidFill>
                  <a:srgbClr val="FF0066"/>
                </a:solidFill>
              </a:rPr>
              <a:t>important</a:t>
            </a:r>
            <a:r>
              <a:rPr lang="hu-HU" dirty="0" smtClean="0"/>
              <a:t> </a:t>
            </a:r>
            <a:r>
              <a:rPr lang="hu-HU" dirty="0" err="1" smtClean="0"/>
              <a:t>to</a:t>
            </a:r>
            <a:r>
              <a:rPr lang="hu-HU" dirty="0" smtClean="0"/>
              <a:t> mention </a:t>
            </a:r>
            <a:r>
              <a:rPr lang="hu-HU" dirty="0" err="1" smtClean="0"/>
              <a:t>that</a:t>
            </a:r>
            <a:r>
              <a:rPr lang="hu-HU" dirty="0" smtClean="0"/>
              <a:t> </a:t>
            </a:r>
            <a:r>
              <a:rPr lang="hu-HU" dirty="0" err="1" smtClean="0"/>
              <a:t>the</a:t>
            </a:r>
            <a:r>
              <a:rPr lang="hu-HU" dirty="0" smtClean="0"/>
              <a:t> </a:t>
            </a:r>
            <a:r>
              <a:rPr lang="hu-HU" dirty="0" err="1" smtClean="0"/>
              <a:t>grantable</a:t>
            </a:r>
            <a:r>
              <a:rPr lang="hu-HU" dirty="0" smtClean="0"/>
              <a:t> sum of </a:t>
            </a:r>
            <a:r>
              <a:rPr lang="hu-HU" dirty="0" err="1" smtClean="0"/>
              <a:t>the</a:t>
            </a:r>
            <a:r>
              <a:rPr lang="hu-HU" dirty="0" smtClean="0"/>
              <a:t> </a:t>
            </a:r>
            <a:r>
              <a:rPr lang="hu-HU" dirty="0" err="1" smtClean="0"/>
              <a:t>different</a:t>
            </a:r>
            <a:r>
              <a:rPr lang="hu-HU" dirty="0" smtClean="0"/>
              <a:t> </a:t>
            </a:r>
            <a:r>
              <a:rPr lang="hu-HU" dirty="0" err="1" smtClean="0"/>
              <a:t>bands</a:t>
            </a:r>
            <a:r>
              <a:rPr lang="hu-HU" dirty="0" smtClean="0"/>
              <a:t> </a:t>
            </a:r>
            <a:r>
              <a:rPr lang="hu-HU" dirty="0" err="1" smtClean="0"/>
              <a:t>can</a:t>
            </a:r>
            <a:r>
              <a:rPr lang="hu-HU" dirty="0" smtClean="0"/>
              <a:t> be </a:t>
            </a:r>
            <a:r>
              <a:rPr lang="hu-HU" dirty="0" err="1" smtClean="0"/>
              <a:t>reduced</a:t>
            </a:r>
            <a:r>
              <a:rPr lang="hu-HU" dirty="0" smtClean="0"/>
              <a:t> </a:t>
            </a:r>
            <a:r>
              <a:rPr lang="hu-HU" dirty="0" err="1" smtClean="0"/>
              <a:t>by</a:t>
            </a:r>
            <a:r>
              <a:rPr lang="hu-HU" dirty="0" smtClean="0"/>
              <a:t> </a:t>
            </a:r>
            <a:r>
              <a:rPr lang="hu-HU" dirty="0" err="1" smtClean="0"/>
              <a:t>the</a:t>
            </a:r>
            <a:r>
              <a:rPr lang="hu-HU" dirty="0" smtClean="0"/>
              <a:t> </a:t>
            </a:r>
            <a:r>
              <a:rPr lang="hu-HU" dirty="0" err="1" smtClean="0"/>
              <a:t>Kollégiums</a:t>
            </a:r>
            <a:r>
              <a:rPr lang="hu-HU" dirty="0" smtClean="0"/>
              <a:t>, </a:t>
            </a:r>
            <a:r>
              <a:rPr lang="hu-HU" dirty="0" err="1" smtClean="0"/>
              <a:t>which</a:t>
            </a:r>
            <a:r>
              <a:rPr lang="hu-HU" dirty="0" smtClean="0"/>
              <a:t> </a:t>
            </a:r>
            <a:r>
              <a:rPr lang="hu-HU" dirty="0" err="1" smtClean="0"/>
              <a:t>means</a:t>
            </a:r>
            <a:r>
              <a:rPr lang="hu-HU" dirty="0" smtClean="0"/>
              <a:t> </a:t>
            </a:r>
            <a:r>
              <a:rPr lang="hu-HU" dirty="0" err="1" smtClean="0"/>
              <a:t>that</a:t>
            </a:r>
            <a:r>
              <a:rPr lang="hu-HU" dirty="0" smtClean="0"/>
              <a:t> </a:t>
            </a:r>
            <a:r>
              <a:rPr lang="hu-HU" dirty="0" err="1" smtClean="0"/>
              <a:t>the</a:t>
            </a:r>
            <a:r>
              <a:rPr lang="hu-HU" dirty="0" smtClean="0"/>
              <a:t> most </a:t>
            </a:r>
            <a:r>
              <a:rPr lang="hu-HU" dirty="0" err="1" smtClean="0"/>
              <a:t>assistance</a:t>
            </a:r>
            <a:r>
              <a:rPr lang="hu-HU" dirty="0" smtClean="0"/>
              <a:t> </a:t>
            </a:r>
            <a:r>
              <a:rPr lang="hu-HU" dirty="0" err="1" smtClean="0"/>
              <a:t>gratned</a:t>
            </a:r>
            <a:r>
              <a:rPr lang="hu-HU" dirty="0" smtClean="0"/>
              <a:t> </a:t>
            </a:r>
            <a:r>
              <a:rPr lang="hu-HU" dirty="0" err="1" smtClean="0"/>
              <a:t>by</a:t>
            </a:r>
            <a:r>
              <a:rPr lang="hu-HU" dirty="0" smtClean="0"/>
              <a:t> a Kollégium </a:t>
            </a:r>
            <a:r>
              <a:rPr lang="hu-HU" dirty="0" err="1" smtClean="0"/>
              <a:t>would</a:t>
            </a:r>
            <a:r>
              <a:rPr lang="hu-HU" dirty="0" smtClean="0"/>
              <a:t> </a:t>
            </a:r>
            <a:r>
              <a:rPr lang="hu-HU" dirty="0" err="1" smtClean="0"/>
              <a:t>not</a:t>
            </a:r>
            <a:r>
              <a:rPr lang="hu-HU" dirty="0" smtClean="0"/>
              <a:t> be 3 M HUF, </a:t>
            </a:r>
            <a:r>
              <a:rPr lang="hu-HU" dirty="0" err="1" smtClean="0"/>
              <a:t>but</a:t>
            </a:r>
            <a:r>
              <a:rPr lang="hu-HU" dirty="0" smtClean="0"/>
              <a:t> less </a:t>
            </a:r>
            <a:r>
              <a:rPr lang="hu-HU" dirty="0" err="1" smtClean="0"/>
              <a:t>than</a:t>
            </a:r>
            <a:r>
              <a:rPr lang="hu-HU" dirty="0" smtClean="0"/>
              <a:t> </a:t>
            </a:r>
            <a:r>
              <a:rPr lang="hu-HU" dirty="0" err="1" smtClean="0"/>
              <a:t>this</a:t>
            </a:r>
            <a:r>
              <a:rPr lang="hu-HU" dirty="0" smtClean="0"/>
              <a:t>. </a:t>
            </a:r>
          </a:p>
          <a:p>
            <a:pPr eaLnBrk="1" hangingPunct="1">
              <a:defRPr/>
            </a:pPr>
            <a:r>
              <a:rPr lang="hu-HU" dirty="0" err="1" smtClean="0">
                <a:solidFill>
                  <a:srgbClr val="FF0066"/>
                </a:solidFill>
              </a:rPr>
              <a:t>For</a:t>
            </a:r>
            <a:r>
              <a:rPr lang="hu-HU" dirty="0" smtClean="0">
                <a:solidFill>
                  <a:srgbClr val="FF0066"/>
                </a:solidFill>
              </a:rPr>
              <a:t> </a:t>
            </a:r>
            <a:r>
              <a:rPr lang="hu-HU" dirty="0" err="1" smtClean="0">
                <a:solidFill>
                  <a:srgbClr val="FF0066"/>
                </a:solidFill>
              </a:rPr>
              <a:t>this</a:t>
            </a:r>
            <a:r>
              <a:rPr lang="hu-HU" dirty="0" smtClean="0">
                <a:solidFill>
                  <a:srgbClr val="FF0066"/>
                </a:solidFill>
              </a:rPr>
              <a:t> </a:t>
            </a:r>
            <a:r>
              <a:rPr lang="hu-HU" dirty="0" err="1" smtClean="0">
                <a:solidFill>
                  <a:srgbClr val="FF0066"/>
                </a:solidFill>
              </a:rPr>
              <a:t>reason</a:t>
            </a:r>
            <a:r>
              <a:rPr lang="hu-HU" dirty="0" smtClean="0">
                <a:solidFill>
                  <a:srgbClr val="FF0066"/>
                </a:solidFill>
              </a:rPr>
              <a:t>!!-</a:t>
            </a:r>
            <a:r>
              <a:rPr lang="hu-HU" dirty="0" smtClean="0"/>
              <a:t> </a:t>
            </a:r>
            <a:r>
              <a:rPr lang="hu-HU" dirty="0" err="1" smtClean="0"/>
              <a:t>we</a:t>
            </a:r>
            <a:r>
              <a:rPr lang="hu-HU" dirty="0" smtClean="0"/>
              <a:t> </a:t>
            </a:r>
            <a:r>
              <a:rPr lang="hu-HU" dirty="0" err="1" smtClean="0"/>
              <a:t>should</a:t>
            </a:r>
            <a:r>
              <a:rPr lang="hu-HU" dirty="0" smtClean="0"/>
              <a:t> </a:t>
            </a:r>
            <a:r>
              <a:rPr lang="hu-HU" dirty="0" err="1" smtClean="0"/>
              <a:t>always</a:t>
            </a:r>
            <a:r>
              <a:rPr lang="hu-HU" dirty="0" smtClean="0"/>
              <a:t> </a:t>
            </a:r>
            <a:r>
              <a:rPr lang="hu-HU" dirty="0" err="1" smtClean="0"/>
              <a:t>calculate</a:t>
            </a:r>
            <a:r>
              <a:rPr lang="hu-HU" dirty="0" smtClean="0"/>
              <a:t> </a:t>
            </a:r>
            <a:r>
              <a:rPr lang="hu-HU" dirty="0" err="1" smtClean="0"/>
              <a:t>with</a:t>
            </a:r>
            <a:r>
              <a:rPr lang="hu-HU" dirty="0" smtClean="0"/>
              <a:t> </a:t>
            </a:r>
            <a:r>
              <a:rPr lang="hu-HU" dirty="0" err="1" smtClean="0"/>
              <a:t>the</a:t>
            </a:r>
            <a:r>
              <a:rPr lang="hu-HU" dirty="0" smtClean="0"/>
              <a:t> </a:t>
            </a:r>
            <a:r>
              <a:rPr lang="hu-HU" dirty="0" err="1" smtClean="0"/>
              <a:t>values</a:t>
            </a:r>
            <a:r>
              <a:rPr lang="hu-HU" dirty="0" smtClean="0"/>
              <a:t> of </a:t>
            </a:r>
            <a:r>
              <a:rPr lang="hu-HU" dirty="0" err="1" smtClean="0"/>
              <a:t>the</a:t>
            </a:r>
            <a:r>
              <a:rPr lang="hu-HU" dirty="0" smtClean="0"/>
              <a:t> </a:t>
            </a:r>
            <a:r>
              <a:rPr lang="hu-HU" dirty="0" err="1" smtClean="0"/>
              <a:t>actual</a:t>
            </a:r>
            <a:r>
              <a:rPr lang="hu-HU" dirty="0" smtClean="0"/>
              <a:t> </a:t>
            </a:r>
            <a:r>
              <a:rPr lang="hu-HU" dirty="0" err="1" smtClean="0"/>
              <a:t>calling</a:t>
            </a:r>
            <a:r>
              <a:rPr lang="hu-HU" dirty="0" smtClean="0"/>
              <a:t> </a:t>
            </a:r>
            <a:r>
              <a:rPr lang="hu-HU" dirty="0" err="1" smtClean="0"/>
              <a:t>for</a:t>
            </a:r>
            <a:r>
              <a:rPr lang="hu-HU" dirty="0" smtClean="0"/>
              <a:t> tender!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hu-HU" smtClean="0"/>
              <a:t>Supportable expences</a:t>
            </a:r>
          </a:p>
        </p:txBody>
      </p:sp>
      <p:sp>
        <p:nvSpPr>
          <p:cNvPr id="30723" name="Rectangle 3"/>
          <p:cNvSpPr>
            <a:spLocks noGrp="1" noChangeArrowheads="1"/>
          </p:cNvSpPr>
          <p:nvPr>
            <p:ph type="body" idx="1"/>
          </p:nvPr>
        </p:nvSpPr>
        <p:spPr/>
        <p:txBody>
          <a:bodyPr/>
          <a:lstStyle/>
          <a:p>
            <a:pPr eaLnBrk="1" hangingPunct="1"/>
            <a:r>
              <a:rPr lang="hu-HU" sz="2400" smtClean="0"/>
              <a:t>Guidance page 22.</a:t>
            </a:r>
          </a:p>
          <a:p>
            <a:pPr eaLnBrk="1" hangingPunct="1"/>
            <a:r>
              <a:rPr lang="hu-HU" sz="2400" smtClean="0"/>
              <a:t>The National Civil Fund supports the operational expences and activities like the followings: </a:t>
            </a:r>
          </a:p>
          <a:p>
            <a:pPr lvl="1" eaLnBrk="1" hangingPunct="1"/>
            <a:r>
              <a:rPr lang="hu-HU" sz="2200" smtClean="0"/>
              <a:t>Fundamental operational and administrative costs and developments</a:t>
            </a:r>
          </a:p>
          <a:p>
            <a:pPr lvl="2" eaLnBrk="1" hangingPunct="1"/>
            <a:r>
              <a:rPr lang="hu-HU" smtClean="0"/>
              <a:t>Development of Human Recources and capacities</a:t>
            </a:r>
          </a:p>
          <a:p>
            <a:pPr lvl="2" eaLnBrk="1" hangingPunct="1"/>
            <a:r>
              <a:rPr lang="hu-HU" smtClean="0"/>
              <a:t>Fundraising, management</a:t>
            </a:r>
          </a:p>
          <a:p>
            <a:pPr lvl="2" eaLnBrk="1" hangingPunct="1"/>
            <a:r>
              <a:rPr lang="hu-HU" smtClean="0"/>
              <a:t>Internal and external communication</a:t>
            </a:r>
          </a:p>
          <a:p>
            <a:pPr lvl="2" eaLnBrk="1" hangingPunct="1"/>
            <a:r>
              <a:rPr lang="hu-HU" smtClean="0"/>
              <a:t>Marketing, service development</a:t>
            </a:r>
          </a:p>
          <a:p>
            <a:pPr lvl="2" eaLnBrk="1" hangingPunct="1"/>
            <a:r>
              <a:rPr lang="hu-HU" smtClean="0"/>
              <a:t>Administration, costs of office, meeting legal requirements </a:t>
            </a:r>
          </a:p>
          <a:p>
            <a:pPr lvl="1" eaLnBrk="1" hangingPunct="1">
              <a:buFont typeface="Wingdings" pitchFamily="2" charset="2"/>
              <a:buNone/>
            </a:pPr>
            <a:endParaRPr lang="hu-HU" sz="22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395288" y="333375"/>
            <a:ext cx="8229600" cy="5754688"/>
          </a:xfrm>
        </p:spPr>
        <p:txBody>
          <a:bodyPr/>
          <a:lstStyle/>
          <a:p>
            <a:pPr eaLnBrk="1" hangingPunct="1">
              <a:lnSpc>
                <a:spcPct val="90000"/>
              </a:lnSpc>
            </a:pPr>
            <a:r>
              <a:rPr lang="hu-HU" smtClean="0"/>
              <a:t>The costs of the ensurance and development of conditions neccessary for pursuing the target activities, if it is not connected to the program directly.</a:t>
            </a:r>
          </a:p>
          <a:p>
            <a:pPr lvl="1" eaLnBrk="1" hangingPunct="1">
              <a:lnSpc>
                <a:spcPct val="90000"/>
              </a:lnSpc>
            </a:pPr>
            <a:r>
              <a:rPr lang="hu-HU" smtClean="0"/>
              <a:t>Development of Human Recources, capacities of target activities </a:t>
            </a:r>
          </a:p>
          <a:p>
            <a:pPr lvl="1" eaLnBrk="1" hangingPunct="1">
              <a:lnSpc>
                <a:spcPct val="90000"/>
              </a:lnSpc>
            </a:pPr>
            <a:r>
              <a:rPr lang="hu-HU" smtClean="0"/>
              <a:t>Internal and external communication of target activities </a:t>
            </a:r>
          </a:p>
          <a:p>
            <a:pPr lvl="1" eaLnBrk="1" hangingPunct="1">
              <a:lnSpc>
                <a:spcPct val="90000"/>
              </a:lnSpc>
            </a:pPr>
            <a:r>
              <a:rPr lang="hu-HU" smtClean="0"/>
              <a:t>Marketing of target activities </a:t>
            </a:r>
          </a:p>
          <a:p>
            <a:pPr lvl="1" eaLnBrk="1" hangingPunct="1">
              <a:lnSpc>
                <a:spcPct val="90000"/>
              </a:lnSpc>
            </a:pPr>
            <a:r>
              <a:rPr lang="hu-HU" smtClean="0"/>
              <a:t>Ensurance of technical, logistical conditions of target activities </a:t>
            </a:r>
          </a:p>
          <a:p>
            <a:pPr lvl="1" eaLnBrk="1" hangingPunct="1">
              <a:lnSpc>
                <a:spcPct val="90000"/>
              </a:lnSpc>
            </a:pPr>
            <a:r>
              <a:rPr lang="hu-HU" smtClean="0"/>
              <a:t>Meeting legal requirements of pursuing target activities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457200" y="476250"/>
            <a:ext cx="8229600" cy="5654675"/>
          </a:xfrm>
        </p:spPr>
        <p:txBody>
          <a:bodyPr/>
          <a:lstStyle/>
          <a:p>
            <a:pPr eaLnBrk="1" hangingPunct="1"/>
            <a:r>
              <a:rPr lang="hu-HU" smtClean="0"/>
              <a:t>In the regulation there are three large groups of expenditures: </a:t>
            </a:r>
          </a:p>
          <a:p>
            <a:pPr eaLnBrk="1" hangingPunct="1">
              <a:buFont typeface="Wingdings" pitchFamily="2" charset="2"/>
              <a:buNone/>
            </a:pPr>
            <a:endParaRPr lang="hu-HU" smtClean="0"/>
          </a:p>
          <a:p>
            <a:pPr eaLnBrk="1" hangingPunct="1">
              <a:buFont typeface="Wingdings" pitchFamily="2" charset="2"/>
              <a:buNone/>
            </a:pPr>
            <a:r>
              <a:rPr lang="hu-HU" smtClean="0"/>
              <a:t>	A./ Material expenditures</a:t>
            </a:r>
          </a:p>
          <a:p>
            <a:pPr eaLnBrk="1" hangingPunct="1">
              <a:buFont typeface="Wingdings" pitchFamily="2" charset="2"/>
              <a:buNone/>
            </a:pPr>
            <a:r>
              <a:rPr lang="hu-HU" smtClean="0"/>
              <a:t>	B./ Costs of employment and human resources</a:t>
            </a:r>
          </a:p>
          <a:p>
            <a:pPr eaLnBrk="1" hangingPunct="1">
              <a:buFont typeface="Wingdings" pitchFamily="2" charset="2"/>
              <a:buNone/>
            </a:pPr>
            <a:r>
              <a:rPr lang="hu-HU" smtClean="0"/>
              <a:t>	C./ Acquisition of tangible and intangible assets</a:t>
            </a:r>
          </a:p>
          <a:p>
            <a:pPr eaLnBrk="1" hangingPunct="1">
              <a:buFont typeface="Wingdings" pitchFamily="2" charset="2"/>
              <a:buNone/>
            </a:pPr>
            <a:endParaRPr lang="hu-HU" smtClean="0"/>
          </a:p>
          <a:p>
            <a:pPr eaLnBrk="1" hangingPunct="1">
              <a:buFont typeface="Wingdings" pitchFamily="2" charset="2"/>
              <a:buNone/>
            </a:pPr>
            <a:r>
              <a:rPr lang="hu-HU" smtClean="0"/>
              <a:t>   These are the main sections in the budget of the application that can be devided into subsections.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hu-HU" smtClean="0"/>
              <a:t>Non-eligible costs</a:t>
            </a:r>
          </a:p>
        </p:txBody>
      </p:sp>
      <p:sp>
        <p:nvSpPr>
          <p:cNvPr id="33795" name="Rectangle 3"/>
          <p:cNvSpPr>
            <a:spLocks noGrp="1" noChangeArrowheads="1"/>
          </p:cNvSpPr>
          <p:nvPr>
            <p:ph type="body" idx="1"/>
          </p:nvPr>
        </p:nvSpPr>
        <p:spPr/>
        <p:txBody>
          <a:bodyPr/>
          <a:lstStyle/>
          <a:p>
            <a:pPr eaLnBrk="1" hangingPunct="1">
              <a:lnSpc>
                <a:spcPct val="90000"/>
              </a:lnSpc>
            </a:pPr>
            <a:r>
              <a:rPr lang="hu-HU" smtClean="0"/>
              <a:t>Non-eligible cost are expenditures that do not serve the operation of the organisation (e.g. program costs), or serve the pursuit of  activities that are not included in the deed of foundation.</a:t>
            </a:r>
          </a:p>
          <a:p>
            <a:pPr eaLnBrk="1" hangingPunct="1">
              <a:lnSpc>
                <a:spcPct val="90000"/>
              </a:lnSpc>
            </a:pPr>
            <a:r>
              <a:rPr lang="hu-HU" smtClean="0"/>
              <a:t>Further non-eligible cost is the refundable, pre-charged Value Added Tax. Thus in the report we use the net prices without the refundable VAT.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p:txBody>
          <a:bodyPr/>
          <a:lstStyle/>
          <a:p>
            <a:pPr eaLnBrk="1" hangingPunct="1">
              <a:lnSpc>
                <a:spcPct val="90000"/>
              </a:lnSpc>
            </a:pPr>
            <a:r>
              <a:rPr lang="hu-HU" sz="2400" smtClean="0"/>
              <a:t>When we demand operational support, we have to give detailed, exact reasons! (page 28)</a:t>
            </a:r>
          </a:p>
          <a:p>
            <a:pPr eaLnBrk="1" hangingPunct="1">
              <a:lnSpc>
                <a:spcPct val="90000"/>
              </a:lnSpc>
            </a:pPr>
            <a:r>
              <a:rPr lang="hu-HU" sz="2400" smtClean="0"/>
              <a:t>Changes compared to 2010          At the point „Calculation of resources and costs relating to the utilization of assistance” we are obliged to plan the revenues and expendutures of the particular support period. </a:t>
            </a:r>
          </a:p>
          <a:p>
            <a:pPr eaLnBrk="1" hangingPunct="1">
              <a:lnSpc>
                <a:spcPct val="90000"/>
              </a:lnSpc>
            </a:pPr>
            <a:r>
              <a:rPr lang="hu-HU" sz="2400" smtClean="0"/>
              <a:t>We must ensure own contribution amounted to at least 10%. This can be: cash, payment in kind coming from own resources as well as voluntary work. We should account for the expected own contribution due to the reporting obligation!</a:t>
            </a:r>
          </a:p>
        </p:txBody>
      </p:sp>
      <p:sp>
        <p:nvSpPr>
          <p:cNvPr id="34819" name="Line 4"/>
          <p:cNvSpPr>
            <a:spLocks noChangeShapeType="1"/>
          </p:cNvSpPr>
          <p:nvPr/>
        </p:nvSpPr>
        <p:spPr bwMode="auto">
          <a:xfrm>
            <a:off x="5238750" y="2538413"/>
            <a:ext cx="576263" cy="0"/>
          </a:xfrm>
          <a:prstGeom prst="line">
            <a:avLst/>
          </a:prstGeom>
          <a:noFill/>
          <a:ln w="9525">
            <a:solidFill>
              <a:schemeClr val="accent2"/>
            </a:solidFill>
            <a:round/>
            <a:headEnd/>
            <a:tailEnd type="triangle" w="med" len="med"/>
          </a:ln>
        </p:spPr>
        <p:txBody>
          <a:bodyPr/>
          <a:lstStyle/>
          <a:p>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hu-HU" smtClean="0"/>
              <a:t>Expenses</a:t>
            </a:r>
          </a:p>
        </p:txBody>
      </p:sp>
      <p:sp>
        <p:nvSpPr>
          <p:cNvPr id="35843" name="Rectangle 3"/>
          <p:cNvSpPr>
            <a:spLocks noGrp="1" noChangeArrowheads="1"/>
          </p:cNvSpPr>
          <p:nvPr>
            <p:ph type="body" idx="1"/>
          </p:nvPr>
        </p:nvSpPr>
        <p:spPr/>
        <p:txBody>
          <a:bodyPr/>
          <a:lstStyle/>
          <a:p>
            <a:pPr eaLnBrk="1" hangingPunct="1"/>
            <a:r>
              <a:rPr lang="hu-HU" smtClean="0"/>
              <a:t>The own contribution of the organisation (own contribution plus support deriving from other assistance) should presented at the expenditures in the column of „costs paid from other sources”.</a:t>
            </a:r>
          </a:p>
          <a:p>
            <a:pPr eaLnBrk="1" hangingPunct="1"/>
            <a:r>
              <a:rPr lang="hu-HU" smtClean="0">
                <a:solidFill>
                  <a:srgbClr val="FF0066"/>
                </a:solidFill>
              </a:rPr>
              <a:t>Important:</a:t>
            </a:r>
            <a:r>
              <a:rPr lang="hu-HU" smtClean="0"/>
              <a:t> There should be an equalibrium  between the total income and the total cost at the bottom line of the balance sheet.</a:t>
            </a:r>
          </a:p>
          <a:p>
            <a:pPr eaLnBrk="1" hangingPunct="1"/>
            <a:endParaRPr lang="hu-H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algn="ctr" eaLnBrk="1" hangingPunct="1">
              <a:defRPr/>
            </a:pPr>
            <a:r>
              <a:rPr lang="hu-HU" dirty="0" err="1" smtClean="0"/>
              <a:t>In</a:t>
            </a:r>
            <a:r>
              <a:rPr lang="hu-HU" dirty="0" smtClean="0"/>
              <a:t> </a:t>
            </a:r>
            <a:r>
              <a:rPr lang="hu-HU" dirty="0" err="1" smtClean="0"/>
              <a:t>general</a:t>
            </a:r>
            <a:endParaRPr lang="hu-HU" dirty="0" smtClean="0"/>
          </a:p>
        </p:txBody>
      </p:sp>
      <p:sp>
        <p:nvSpPr>
          <p:cNvPr id="18435" name="Rectangle 3"/>
          <p:cNvSpPr>
            <a:spLocks noGrp="1" noRot="1" noChangeArrowheads="1"/>
          </p:cNvSpPr>
          <p:nvPr>
            <p:ph type="body" idx="1"/>
          </p:nvPr>
        </p:nvSpPr>
        <p:spPr/>
        <p:txBody>
          <a:bodyPr/>
          <a:lstStyle/>
          <a:p>
            <a:pPr eaLnBrk="1" hangingPunct="1">
              <a:lnSpc>
                <a:spcPct val="90000"/>
              </a:lnSpc>
              <a:defRPr/>
            </a:pPr>
            <a:r>
              <a:rPr lang="hu-HU" sz="2400" dirty="0" err="1" smtClean="0"/>
              <a:t>In</a:t>
            </a:r>
            <a:r>
              <a:rPr lang="hu-HU" sz="2400" dirty="0" smtClean="0"/>
              <a:t> </a:t>
            </a:r>
            <a:r>
              <a:rPr lang="hu-HU" sz="2400" dirty="0" err="1" smtClean="0"/>
              <a:t>the</a:t>
            </a:r>
            <a:r>
              <a:rPr lang="hu-HU" sz="2400" dirty="0" smtClean="0"/>
              <a:t> </a:t>
            </a:r>
            <a:r>
              <a:rPr lang="hu-HU" sz="2400" dirty="0" err="1" smtClean="0"/>
              <a:t>basic</a:t>
            </a:r>
            <a:r>
              <a:rPr lang="hu-HU" sz="2400" dirty="0" smtClean="0"/>
              <a:t> program </a:t>
            </a:r>
            <a:r>
              <a:rPr lang="hu-HU" sz="2400" dirty="0" err="1" smtClean="0"/>
              <a:t>all</a:t>
            </a:r>
            <a:r>
              <a:rPr lang="hu-HU" sz="2400" dirty="0" smtClean="0"/>
              <a:t> </a:t>
            </a:r>
            <a:r>
              <a:rPr lang="hu-HU" sz="2400" dirty="0" err="1" smtClean="0"/>
              <a:t>those</a:t>
            </a:r>
            <a:r>
              <a:rPr lang="hu-HU" sz="2400" dirty="0" smtClean="0"/>
              <a:t> </a:t>
            </a:r>
            <a:r>
              <a:rPr lang="hu-HU" sz="2400" dirty="0" err="1" smtClean="0"/>
              <a:t>private</a:t>
            </a:r>
            <a:r>
              <a:rPr lang="hu-HU" sz="2400" dirty="0" smtClean="0"/>
              <a:t> </a:t>
            </a:r>
            <a:r>
              <a:rPr lang="hu-HU" sz="2400" dirty="0" err="1" smtClean="0"/>
              <a:t>foundings</a:t>
            </a:r>
            <a:r>
              <a:rPr lang="hu-HU" sz="2400" dirty="0" smtClean="0"/>
              <a:t> and civil </a:t>
            </a:r>
            <a:r>
              <a:rPr lang="hu-HU" sz="2400" dirty="0" err="1" smtClean="0"/>
              <a:t>organisations</a:t>
            </a:r>
            <a:r>
              <a:rPr lang="hu-HU" sz="2400" dirty="0" smtClean="0"/>
              <a:t> </a:t>
            </a:r>
            <a:r>
              <a:rPr lang="hu-HU" sz="2400" dirty="0" err="1" smtClean="0"/>
              <a:t>are</a:t>
            </a:r>
            <a:r>
              <a:rPr lang="hu-HU" sz="2400" dirty="0" smtClean="0"/>
              <a:t> </a:t>
            </a:r>
            <a:r>
              <a:rPr lang="hu-HU" sz="2400" dirty="0" err="1" smtClean="0"/>
              <a:t>entitled</a:t>
            </a:r>
            <a:r>
              <a:rPr lang="hu-HU" sz="2400" dirty="0" smtClean="0"/>
              <a:t> </a:t>
            </a:r>
            <a:r>
              <a:rPr lang="hu-HU" sz="2400" dirty="0" err="1" smtClean="0"/>
              <a:t>to</a:t>
            </a:r>
            <a:r>
              <a:rPr lang="hu-HU" sz="2400" dirty="0" smtClean="0"/>
              <a:t> </a:t>
            </a:r>
            <a:r>
              <a:rPr lang="hu-HU" sz="2400" dirty="0" err="1" smtClean="0"/>
              <a:t>gain</a:t>
            </a:r>
            <a:r>
              <a:rPr lang="hu-HU" sz="2400" dirty="0" smtClean="0"/>
              <a:t> </a:t>
            </a:r>
            <a:r>
              <a:rPr lang="hu-HU" sz="2400" dirty="0" err="1" smtClean="0"/>
              <a:t>support</a:t>
            </a:r>
            <a:r>
              <a:rPr lang="hu-HU" sz="2400" dirty="0" smtClean="0"/>
              <a:t> </a:t>
            </a:r>
            <a:r>
              <a:rPr lang="hu-HU" sz="2400" dirty="0" err="1" smtClean="0"/>
              <a:t>from</a:t>
            </a:r>
            <a:r>
              <a:rPr lang="hu-HU" sz="2400" dirty="0" smtClean="0"/>
              <a:t> </a:t>
            </a:r>
            <a:r>
              <a:rPr lang="hu-HU" sz="2400" dirty="0" err="1" smtClean="0"/>
              <a:t>the</a:t>
            </a:r>
            <a:r>
              <a:rPr lang="hu-HU" sz="2400" dirty="0" smtClean="0"/>
              <a:t> </a:t>
            </a:r>
            <a:r>
              <a:rPr lang="hu-HU" sz="2400" dirty="0" err="1" smtClean="0"/>
              <a:t>Fund</a:t>
            </a:r>
            <a:r>
              <a:rPr lang="hu-HU" sz="2400" dirty="0" smtClean="0"/>
              <a:t>, </a:t>
            </a:r>
            <a:r>
              <a:rPr lang="hu-HU" sz="2400" dirty="0" err="1" smtClean="0"/>
              <a:t>who</a:t>
            </a:r>
            <a:r>
              <a:rPr lang="hu-HU" sz="2400" dirty="0" smtClean="0"/>
              <a:t> </a:t>
            </a:r>
            <a:r>
              <a:rPr lang="hu-HU" sz="2400" dirty="0" err="1" smtClean="0"/>
              <a:t>are</a:t>
            </a:r>
            <a:r>
              <a:rPr lang="hu-HU" sz="2400" dirty="0" smtClean="0"/>
              <a:t> </a:t>
            </a:r>
            <a:r>
              <a:rPr lang="hu-HU" sz="2400" dirty="0" err="1" smtClean="0"/>
              <a:t>registered</a:t>
            </a:r>
            <a:r>
              <a:rPr lang="hu-HU" sz="2400" dirty="0" smtClean="0"/>
              <a:t> </a:t>
            </a:r>
            <a:r>
              <a:rPr lang="hu-HU" sz="2400" dirty="0" err="1" smtClean="0"/>
              <a:t>in</a:t>
            </a:r>
            <a:r>
              <a:rPr lang="hu-HU" sz="2400" dirty="0" smtClean="0"/>
              <a:t> Hungary and </a:t>
            </a:r>
            <a:r>
              <a:rPr lang="hu-HU" sz="2400" dirty="0" err="1" smtClean="0"/>
              <a:t>operated</a:t>
            </a:r>
            <a:r>
              <a:rPr lang="hu-HU" sz="2400" dirty="0" smtClean="0"/>
              <a:t> </a:t>
            </a:r>
            <a:r>
              <a:rPr lang="hu-HU" sz="2400" dirty="0" err="1" smtClean="0"/>
              <a:t>effectively</a:t>
            </a:r>
            <a:r>
              <a:rPr lang="hu-HU" sz="2400" dirty="0" smtClean="0"/>
              <a:t> </a:t>
            </a:r>
            <a:r>
              <a:rPr lang="hu-HU" sz="2400" dirty="0" err="1" smtClean="0"/>
              <a:t>at</a:t>
            </a:r>
            <a:r>
              <a:rPr lang="hu-HU" sz="2400" dirty="0" smtClean="0"/>
              <a:t> </a:t>
            </a:r>
            <a:r>
              <a:rPr lang="hu-HU" sz="2400" dirty="0" err="1" smtClean="0"/>
              <a:t>least</a:t>
            </a:r>
            <a:r>
              <a:rPr lang="hu-HU" sz="2400" dirty="0" smtClean="0"/>
              <a:t> </a:t>
            </a:r>
            <a:r>
              <a:rPr lang="hu-HU" sz="2400" dirty="0" err="1" smtClean="0"/>
              <a:t>for</a:t>
            </a:r>
            <a:r>
              <a:rPr lang="hu-HU" sz="2400" dirty="0" smtClean="0"/>
              <a:t> </a:t>
            </a:r>
            <a:r>
              <a:rPr lang="hu-HU" sz="2400" dirty="0" err="1" smtClean="0"/>
              <a:t>one</a:t>
            </a:r>
            <a:r>
              <a:rPr lang="hu-HU" sz="2400" dirty="0" smtClean="0"/>
              <a:t> </a:t>
            </a:r>
            <a:r>
              <a:rPr lang="hu-HU" sz="2400" dirty="0" err="1" smtClean="0"/>
              <a:t>year</a:t>
            </a:r>
            <a:r>
              <a:rPr lang="hu-HU" sz="2400" dirty="0" smtClean="0"/>
              <a:t>. (</a:t>
            </a:r>
            <a:r>
              <a:rPr lang="hu-HU" sz="2400" dirty="0" err="1" smtClean="0"/>
              <a:t>In</a:t>
            </a:r>
            <a:r>
              <a:rPr lang="hu-HU" sz="2400" dirty="0" smtClean="0"/>
              <a:t> 2011 NCF </a:t>
            </a:r>
            <a:r>
              <a:rPr lang="hu-HU" sz="2400" dirty="0" err="1" smtClean="0"/>
              <a:t>assistance</a:t>
            </a:r>
            <a:r>
              <a:rPr lang="hu-HU" sz="2400" dirty="0" smtClean="0"/>
              <a:t> </a:t>
            </a:r>
            <a:r>
              <a:rPr lang="hu-HU" sz="2400" dirty="0" err="1" smtClean="0"/>
              <a:t>can</a:t>
            </a:r>
            <a:r>
              <a:rPr lang="hu-HU" sz="2400" dirty="0" smtClean="0"/>
              <a:t> be </a:t>
            </a:r>
            <a:r>
              <a:rPr lang="hu-HU" sz="2400" dirty="0" err="1" smtClean="0"/>
              <a:t>given</a:t>
            </a:r>
            <a:r>
              <a:rPr lang="hu-HU" sz="2400" dirty="0" smtClean="0"/>
              <a:t> </a:t>
            </a:r>
            <a:r>
              <a:rPr lang="hu-HU" sz="2400" dirty="0" err="1" smtClean="0"/>
              <a:t>only</a:t>
            </a:r>
            <a:r>
              <a:rPr lang="hu-HU" sz="2400" dirty="0" smtClean="0"/>
              <a:t> </a:t>
            </a:r>
            <a:r>
              <a:rPr lang="hu-HU" sz="2400" dirty="0" err="1" smtClean="0"/>
              <a:t>for</a:t>
            </a:r>
            <a:r>
              <a:rPr lang="hu-HU" sz="2400" dirty="0" smtClean="0"/>
              <a:t> </a:t>
            </a:r>
            <a:r>
              <a:rPr lang="hu-HU" sz="2400" dirty="0" err="1" smtClean="0"/>
              <a:t>foundings</a:t>
            </a:r>
            <a:r>
              <a:rPr lang="hu-HU" sz="2400" dirty="0" smtClean="0"/>
              <a:t> and civil </a:t>
            </a:r>
            <a:r>
              <a:rPr lang="hu-HU" sz="2400" dirty="0" err="1" smtClean="0"/>
              <a:t>organisations</a:t>
            </a:r>
            <a:r>
              <a:rPr lang="hu-HU" sz="2400" dirty="0" smtClean="0"/>
              <a:t> </a:t>
            </a:r>
            <a:r>
              <a:rPr lang="hu-HU" sz="2400" dirty="0" err="1" smtClean="0"/>
              <a:t>that</a:t>
            </a:r>
            <a:r>
              <a:rPr lang="hu-HU" sz="2400" dirty="0" smtClean="0"/>
              <a:t> </a:t>
            </a:r>
            <a:r>
              <a:rPr lang="hu-HU" sz="2400" dirty="0" err="1" smtClean="0"/>
              <a:t>are</a:t>
            </a:r>
            <a:r>
              <a:rPr lang="hu-HU" sz="2400" dirty="0" smtClean="0"/>
              <a:t> </a:t>
            </a:r>
            <a:r>
              <a:rPr lang="hu-HU" sz="2400" dirty="0" err="1" smtClean="0"/>
              <a:t>registered</a:t>
            </a:r>
            <a:r>
              <a:rPr lang="hu-HU" sz="2400" dirty="0" smtClean="0"/>
              <a:t> </a:t>
            </a:r>
            <a:r>
              <a:rPr lang="hu-HU" sz="2400" dirty="0" err="1" smtClean="0"/>
              <a:t>by</a:t>
            </a:r>
            <a:r>
              <a:rPr lang="hu-HU" sz="2400" dirty="0" smtClean="0"/>
              <a:t> </a:t>
            </a:r>
            <a:r>
              <a:rPr lang="hu-HU" sz="2400" dirty="0" err="1" smtClean="0"/>
              <a:t>court</a:t>
            </a:r>
            <a:r>
              <a:rPr lang="hu-HU" sz="2400" dirty="0" smtClean="0"/>
              <a:t> </a:t>
            </a:r>
            <a:r>
              <a:rPr lang="hu-HU" sz="2400" dirty="0" err="1" smtClean="0"/>
              <a:t>before</a:t>
            </a:r>
            <a:r>
              <a:rPr lang="hu-HU" sz="2400" dirty="0" smtClean="0"/>
              <a:t> 31st December 2009.)</a:t>
            </a:r>
          </a:p>
          <a:p>
            <a:pPr eaLnBrk="1" hangingPunct="1">
              <a:lnSpc>
                <a:spcPct val="90000"/>
              </a:lnSpc>
              <a:buFont typeface="Wingdings" pitchFamily="2" charset="2"/>
              <a:buNone/>
              <a:defRPr/>
            </a:pPr>
            <a:endParaRPr lang="hu-HU" sz="2400" dirty="0" smtClean="0"/>
          </a:p>
          <a:p>
            <a:pPr eaLnBrk="1" hangingPunct="1">
              <a:lnSpc>
                <a:spcPct val="90000"/>
              </a:lnSpc>
              <a:defRPr/>
            </a:pPr>
            <a:r>
              <a:rPr lang="hu-HU" sz="2400" dirty="0" smtClean="0"/>
              <a:t>The </a:t>
            </a:r>
            <a:r>
              <a:rPr lang="hu-HU" sz="2400" dirty="0" err="1" smtClean="0"/>
              <a:t>newness</a:t>
            </a:r>
            <a:r>
              <a:rPr lang="hu-HU" sz="2400" dirty="0" smtClean="0"/>
              <a:t> of NCF </a:t>
            </a:r>
            <a:r>
              <a:rPr lang="hu-HU" sz="2400" dirty="0" err="1" smtClean="0"/>
              <a:t>system</a:t>
            </a:r>
            <a:r>
              <a:rPr lang="hu-HU" sz="2400" dirty="0" smtClean="0"/>
              <a:t> is </a:t>
            </a:r>
            <a:r>
              <a:rPr lang="hu-HU" sz="2400" dirty="0" err="1" smtClean="0"/>
              <a:t>the</a:t>
            </a:r>
            <a:r>
              <a:rPr lang="hu-HU" sz="2400" dirty="0" smtClean="0"/>
              <a:t> </a:t>
            </a:r>
            <a:r>
              <a:rPr lang="hu-HU" sz="2400" dirty="0" err="1" smtClean="0"/>
              <a:t>decisionmaking</a:t>
            </a:r>
            <a:r>
              <a:rPr lang="hu-HU" sz="2400" dirty="0" smtClean="0"/>
              <a:t> </a:t>
            </a:r>
            <a:r>
              <a:rPr lang="hu-HU" sz="2400" dirty="0" err="1" smtClean="0"/>
              <a:t>progress</a:t>
            </a:r>
            <a:r>
              <a:rPr lang="hu-HU" sz="2400" dirty="0" smtClean="0"/>
              <a:t> </a:t>
            </a:r>
            <a:r>
              <a:rPr lang="hu-HU" sz="2400" dirty="0" err="1" smtClean="0"/>
              <a:t>without</a:t>
            </a:r>
            <a:r>
              <a:rPr lang="hu-HU" sz="2400" dirty="0" smtClean="0"/>
              <a:t> </a:t>
            </a:r>
            <a:r>
              <a:rPr lang="hu-HU" sz="2400" dirty="0" err="1" smtClean="0"/>
              <a:t>political</a:t>
            </a:r>
            <a:r>
              <a:rPr lang="hu-HU" sz="2400" dirty="0" smtClean="0"/>
              <a:t> </a:t>
            </a:r>
            <a:r>
              <a:rPr lang="hu-HU" sz="2400" dirty="0" err="1" smtClean="0"/>
              <a:t>influence</a:t>
            </a:r>
            <a:r>
              <a:rPr lang="hu-HU" sz="2400" dirty="0" smtClean="0"/>
              <a:t> </a:t>
            </a:r>
            <a:r>
              <a:rPr lang="hu-HU" sz="2400" dirty="0" err="1" smtClean="0"/>
              <a:t>executed</a:t>
            </a:r>
            <a:r>
              <a:rPr lang="hu-HU" sz="2400" dirty="0" smtClean="0"/>
              <a:t> </a:t>
            </a:r>
            <a:r>
              <a:rPr lang="hu-HU" sz="2400" dirty="0" err="1" smtClean="0"/>
              <a:t>by</a:t>
            </a:r>
            <a:r>
              <a:rPr lang="hu-HU" sz="2400" dirty="0" smtClean="0"/>
              <a:t> </a:t>
            </a:r>
            <a:r>
              <a:rPr lang="hu-HU" sz="2400" dirty="0" err="1" smtClean="0"/>
              <a:t>the</a:t>
            </a:r>
            <a:r>
              <a:rPr lang="hu-HU" sz="2400" dirty="0" smtClean="0"/>
              <a:t> civil </a:t>
            </a:r>
            <a:r>
              <a:rPr lang="hu-HU" sz="2400" dirty="0" err="1" smtClean="0"/>
              <a:t>organisations</a:t>
            </a:r>
            <a:r>
              <a:rPr lang="hu-HU" sz="24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971550" y="1628775"/>
            <a:ext cx="7715250" cy="4502150"/>
          </a:xfrm>
        </p:spPr>
        <p:txBody>
          <a:bodyPr/>
          <a:lstStyle/>
          <a:p>
            <a:pPr eaLnBrk="1" hangingPunct="1"/>
            <a:r>
              <a:rPr lang="hu-HU" smtClean="0"/>
              <a:t>In case of getting support the applicant need to make a budget plan with the contract, which corresponds with the amount of the financial assistance. This will be an annex of the support contract. (Of course it is advised to be done at the submission of our application, so we can plan according to this.)</a:t>
            </a:r>
          </a:p>
          <a:p>
            <a:pPr eaLnBrk="1" hangingPunct="1"/>
            <a:endParaRPr lang="hu-HU"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hu-HU" sz="4000" dirty="0" err="1" smtClean="0"/>
              <a:t>Divergence</a:t>
            </a:r>
            <a:r>
              <a:rPr lang="hu-HU" sz="4000" dirty="0" smtClean="0"/>
              <a:t> </a:t>
            </a:r>
            <a:r>
              <a:rPr lang="hu-HU" sz="4000" dirty="0" err="1" smtClean="0"/>
              <a:t>from</a:t>
            </a:r>
            <a:r>
              <a:rPr lang="hu-HU" sz="4000" dirty="0" smtClean="0"/>
              <a:t> </a:t>
            </a:r>
            <a:r>
              <a:rPr lang="hu-HU" sz="4000" dirty="0" err="1" smtClean="0"/>
              <a:t>the</a:t>
            </a:r>
            <a:r>
              <a:rPr lang="hu-HU" sz="4000" dirty="0" smtClean="0"/>
              <a:t> </a:t>
            </a:r>
            <a:r>
              <a:rPr lang="hu-HU" sz="4000" dirty="0" err="1" smtClean="0"/>
              <a:t>planed</a:t>
            </a:r>
            <a:r>
              <a:rPr lang="hu-HU" sz="4000" dirty="0" smtClean="0"/>
              <a:t> </a:t>
            </a:r>
            <a:r>
              <a:rPr lang="hu-HU" sz="4000" dirty="0" err="1" smtClean="0"/>
              <a:t>budget</a:t>
            </a:r>
            <a:endParaRPr lang="hu-HU" sz="4000" dirty="0" smtClean="0"/>
          </a:p>
        </p:txBody>
      </p:sp>
      <p:sp>
        <p:nvSpPr>
          <p:cNvPr id="44035" name="Rectangle 3"/>
          <p:cNvSpPr>
            <a:spLocks noGrp="1" noChangeArrowheads="1"/>
          </p:cNvSpPr>
          <p:nvPr>
            <p:ph type="body" idx="1"/>
          </p:nvPr>
        </p:nvSpPr>
        <p:spPr/>
        <p:txBody>
          <a:bodyPr/>
          <a:lstStyle/>
          <a:p>
            <a:pPr eaLnBrk="1" hangingPunct="1">
              <a:lnSpc>
                <a:spcPct val="90000"/>
              </a:lnSpc>
              <a:defRPr/>
            </a:pPr>
            <a:r>
              <a:rPr lang="hu-HU" dirty="0" err="1" smtClean="0"/>
              <a:t>We</a:t>
            </a:r>
            <a:r>
              <a:rPr lang="hu-HU" dirty="0" smtClean="0"/>
              <a:t> </a:t>
            </a:r>
            <a:r>
              <a:rPr lang="hu-HU" dirty="0" err="1" smtClean="0"/>
              <a:t>can</a:t>
            </a:r>
            <a:r>
              <a:rPr lang="hu-HU" dirty="0" smtClean="0"/>
              <a:t> </a:t>
            </a:r>
            <a:r>
              <a:rPr lang="hu-HU" dirty="0" err="1" smtClean="0"/>
              <a:t>diverge</a:t>
            </a:r>
            <a:r>
              <a:rPr lang="hu-HU" dirty="0" smtClean="0"/>
              <a:t> </a:t>
            </a:r>
            <a:r>
              <a:rPr lang="hu-HU" dirty="0" err="1" smtClean="0"/>
              <a:t>from</a:t>
            </a:r>
            <a:r>
              <a:rPr lang="hu-HU" dirty="0" smtClean="0"/>
              <a:t> </a:t>
            </a:r>
            <a:r>
              <a:rPr lang="hu-HU" dirty="0" err="1" smtClean="0"/>
              <a:t>our</a:t>
            </a:r>
            <a:r>
              <a:rPr lang="hu-HU" dirty="0" smtClean="0"/>
              <a:t> </a:t>
            </a:r>
            <a:r>
              <a:rPr lang="hu-HU" dirty="0" err="1" smtClean="0"/>
              <a:t>planned</a:t>
            </a:r>
            <a:r>
              <a:rPr lang="hu-HU" dirty="0" smtClean="0"/>
              <a:t> </a:t>
            </a:r>
            <a:r>
              <a:rPr lang="hu-HU" dirty="0" err="1" smtClean="0"/>
              <a:t>total</a:t>
            </a:r>
            <a:r>
              <a:rPr lang="hu-HU" dirty="0" smtClean="0"/>
              <a:t> sum </a:t>
            </a:r>
            <a:r>
              <a:rPr lang="hu-HU" dirty="0" err="1" smtClean="0"/>
              <a:t>downwards</a:t>
            </a:r>
            <a:r>
              <a:rPr lang="hu-HU" dirty="0" smtClean="0"/>
              <a:t> </a:t>
            </a:r>
            <a:r>
              <a:rPr lang="hu-HU" dirty="0" err="1" smtClean="0"/>
              <a:t>without</a:t>
            </a:r>
            <a:r>
              <a:rPr lang="hu-HU" dirty="0" smtClean="0"/>
              <a:t> </a:t>
            </a:r>
            <a:r>
              <a:rPr lang="hu-HU" dirty="0" err="1" smtClean="0"/>
              <a:t>any</a:t>
            </a:r>
            <a:r>
              <a:rPr lang="hu-HU" dirty="0" smtClean="0"/>
              <a:t> </a:t>
            </a:r>
            <a:r>
              <a:rPr lang="hu-HU" dirty="0" err="1" smtClean="0"/>
              <a:t>restriction</a:t>
            </a:r>
            <a:r>
              <a:rPr lang="hu-HU" dirty="0" smtClean="0"/>
              <a:t> – </a:t>
            </a:r>
            <a:r>
              <a:rPr lang="hu-HU" dirty="0" err="1" smtClean="0"/>
              <a:t>thus</a:t>
            </a:r>
            <a:r>
              <a:rPr lang="hu-HU" dirty="0" smtClean="0"/>
              <a:t> </a:t>
            </a:r>
            <a:r>
              <a:rPr lang="hu-HU" dirty="0" err="1" smtClean="0"/>
              <a:t>the</a:t>
            </a:r>
            <a:r>
              <a:rPr lang="hu-HU" dirty="0" smtClean="0"/>
              <a:t> </a:t>
            </a:r>
            <a:r>
              <a:rPr lang="hu-HU" dirty="0" err="1" smtClean="0"/>
              <a:t>applicant</a:t>
            </a:r>
            <a:r>
              <a:rPr lang="hu-HU" dirty="0" smtClean="0"/>
              <a:t> </a:t>
            </a:r>
            <a:r>
              <a:rPr lang="hu-HU" dirty="0" err="1" smtClean="0"/>
              <a:t>will</a:t>
            </a:r>
            <a:r>
              <a:rPr lang="hu-HU" dirty="0" smtClean="0"/>
              <a:t> account </a:t>
            </a:r>
            <a:r>
              <a:rPr lang="hu-HU" dirty="0" err="1" smtClean="0"/>
              <a:t>for</a:t>
            </a:r>
            <a:r>
              <a:rPr lang="hu-HU" dirty="0" smtClean="0"/>
              <a:t> less </a:t>
            </a:r>
            <a:r>
              <a:rPr lang="hu-HU" dirty="0" err="1" smtClean="0"/>
              <a:t>expences</a:t>
            </a:r>
            <a:r>
              <a:rPr lang="hu-HU" dirty="0" smtClean="0"/>
              <a:t>         </a:t>
            </a:r>
            <a:r>
              <a:rPr lang="hu-HU" dirty="0" err="1" smtClean="0"/>
              <a:t>thus</a:t>
            </a:r>
            <a:r>
              <a:rPr lang="hu-HU" dirty="0" smtClean="0"/>
              <a:t> </a:t>
            </a:r>
            <a:r>
              <a:rPr lang="hu-HU" dirty="0" err="1" smtClean="0"/>
              <a:t>the</a:t>
            </a:r>
            <a:r>
              <a:rPr lang="hu-HU" dirty="0" smtClean="0"/>
              <a:t> </a:t>
            </a:r>
            <a:r>
              <a:rPr lang="hu-HU" dirty="0" err="1"/>
              <a:t>applicant</a:t>
            </a:r>
            <a:r>
              <a:rPr lang="hu-HU" dirty="0"/>
              <a:t> </a:t>
            </a:r>
            <a:r>
              <a:rPr lang="hu-HU" dirty="0" err="1" smtClean="0"/>
              <a:t>will</a:t>
            </a:r>
            <a:r>
              <a:rPr lang="hu-HU" dirty="0" smtClean="0"/>
              <a:t> </a:t>
            </a:r>
            <a:r>
              <a:rPr lang="hu-HU" dirty="0" err="1" smtClean="0"/>
              <a:t>forgo</a:t>
            </a:r>
            <a:r>
              <a:rPr lang="hu-HU" dirty="0" smtClean="0"/>
              <a:t> </a:t>
            </a:r>
            <a:r>
              <a:rPr lang="hu-HU" dirty="0" err="1" smtClean="0"/>
              <a:t>the</a:t>
            </a:r>
            <a:r>
              <a:rPr lang="hu-HU" dirty="0" smtClean="0"/>
              <a:t> </a:t>
            </a:r>
            <a:r>
              <a:rPr lang="hu-HU" dirty="0" err="1" smtClean="0"/>
              <a:t>remainder</a:t>
            </a:r>
            <a:r>
              <a:rPr lang="hu-HU" dirty="0" smtClean="0"/>
              <a:t> </a:t>
            </a:r>
            <a:r>
              <a:rPr lang="hu-HU" dirty="0" err="1" smtClean="0"/>
              <a:t>money</a:t>
            </a:r>
            <a:r>
              <a:rPr lang="hu-HU" dirty="0" smtClean="0"/>
              <a:t> and </a:t>
            </a:r>
            <a:r>
              <a:rPr lang="hu-HU" dirty="0" err="1" smtClean="0"/>
              <a:t>transfer</a:t>
            </a:r>
            <a:r>
              <a:rPr lang="hu-HU" dirty="0" smtClean="0"/>
              <a:t> </a:t>
            </a:r>
            <a:r>
              <a:rPr lang="hu-HU" dirty="0" err="1" smtClean="0"/>
              <a:t>it</a:t>
            </a:r>
            <a:r>
              <a:rPr lang="hu-HU" dirty="0" smtClean="0"/>
              <a:t> back.</a:t>
            </a:r>
          </a:p>
          <a:p>
            <a:pPr eaLnBrk="1" hangingPunct="1">
              <a:lnSpc>
                <a:spcPct val="90000"/>
              </a:lnSpc>
              <a:defRPr/>
            </a:pPr>
            <a:r>
              <a:rPr lang="hu-HU" dirty="0" smtClean="0"/>
              <a:t>The </a:t>
            </a:r>
            <a:r>
              <a:rPr lang="hu-HU" dirty="0" err="1"/>
              <a:t>applicant</a:t>
            </a:r>
            <a:r>
              <a:rPr lang="hu-HU" dirty="0" smtClean="0"/>
              <a:t> </a:t>
            </a:r>
            <a:r>
              <a:rPr lang="hu-HU" dirty="0" err="1" smtClean="0"/>
              <a:t>can</a:t>
            </a:r>
            <a:r>
              <a:rPr lang="hu-HU" dirty="0" smtClean="0"/>
              <a:t> </a:t>
            </a:r>
            <a:r>
              <a:rPr lang="hu-HU" dirty="0" err="1" smtClean="0"/>
              <a:t>rearrange</a:t>
            </a:r>
            <a:r>
              <a:rPr lang="hu-HU" dirty="0" smtClean="0"/>
              <a:t> </a:t>
            </a:r>
            <a:r>
              <a:rPr lang="hu-HU" dirty="0" err="1" smtClean="0"/>
              <a:t>money</a:t>
            </a:r>
            <a:r>
              <a:rPr lang="hu-HU" dirty="0" smtClean="0"/>
              <a:t> </a:t>
            </a:r>
            <a:r>
              <a:rPr lang="hu-HU" dirty="0" err="1" smtClean="0"/>
              <a:t>between</a:t>
            </a:r>
            <a:r>
              <a:rPr lang="hu-HU" dirty="0" smtClean="0"/>
              <a:t>  </a:t>
            </a:r>
            <a:r>
              <a:rPr lang="hu-HU" dirty="0" err="1" smtClean="0"/>
              <a:t>the</a:t>
            </a:r>
            <a:r>
              <a:rPr lang="hu-HU" dirty="0" smtClean="0"/>
              <a:t> </a:t>
            </a:r>
            <a:r>
              <a:rPr lang="hu-HU" dirty="0" err="1" smtClean="0"/>
              <a:t>subsections</a:t>
            </a:r>
            <a:r>
              <a:rPr lang="hu-HU" dirty="0" smtClean="0"/>
              <a:t> of </a:t>
            </a:r>
            <a:r>
              <a:rPr lang="hu-HU" dirty="0" err="1" smtClean="0"/>
              <a:t>the</a:t>
            </a:r>
            <a:r>
              <a:rPr lang="hu-HU" dirty="0" smtClean="0"/>
              <a:t> </a:t>
            </a:r>
            <a:r>
              <a:rPr lang="hu-HU" dirty="0" err="1" smtClean="0"/>
              <a:t>particular</a:t>
            </a:r>
            <a:r>
              <a:rPr lang="hu-HU" dirty="0" smtClean="0"/>
              <a:t> main </a:t>
            </a:r>
            <a:r>
              <a:rPr lang="hu-HU" dirty="0" err="1" smtClean="0"/>
              <a:t>sections</a:t>
            </a:r>
            <a:r>
              <a:rPr lang="hu-HU" dirty="0" smtClean="0"/>
              <a:t>, </a:t>
            </a:r>
            <a:r>
              <a:rPr lang="hu-HU" dirty="0" err="1" smtClean="0"/>
              <a:t>but</a:t>
            </a:r>
            <a:r>
              <a:rPr lang="hu-HU" dirty="0" smtClean="0"/>
              <a:t> </a:t>
            </a:r>
            <a:r>
              <a:rPr lang="hu-HU" dirty="0" err="1" smtClean="0"/>
              <a:t>the</a:t>
            </a:r>
            <a:r>
              <a:rPr lang="hu-HU" dirty="0" smtClean="0"/>
              <a:t> </a:t>
            </a:r>
            <a:r>
              <a:rPr lang="hu-HU" dirty="0" err="1" smtClean="0"/>
              <a:t>particular</a:t>
            </a:r>
            <a:r>
              <a:rPr lang="hu-HU" dirty="0" smtClean="0"/>
              <a:t> </a:t>
            </a:r>
            <a:r>
              <a:rPr lang="hu-HU" dirty="0" err="1" smtClean="0"/>
              <a:t>main</a:t>
            </a:r>
            <a:r>
              <a:rPr lang="hu-HU" dirty="0" smtClean="0"/>
              <a:t> </a:t>
            </a:r>
            <a:r>
              <a:rPr lang="hu-HU" dirty="0" err="1" smtClean="0"/>
              <a:t>section</a:t>
            </a:r>
            <a:r>
              <a:rPr lang="hu-HU" dirty="0" smtClean="0"/>
              <a:t>’s </a:t>
            </a:r>
            <a:r>
              <a:rPr lang="hu-HU" dirty="0" err="1" smtClean="0"/>
              <a:t>total</a:t>
            </a:r>
            <a:r>
              <a:rPr lang="hu-HU" dirty="0" smtClean="0"/>
              <a:t> </a:t>
            </a:r>
            <a:r>
              <a:rPr lang="hu-HU" dirty="0" err="1" smtClean="0"/>
              <a:t>value</a:t>
            </a:r>
            <a:r>
              <a:rPr lang="hu-HU" dirty="0" smtClean="0"/>
              <a:t> </a:t>
            </a:r>
            <a:r>
              <a:rPr lang="hu-HU" dirty="0" err="1" smtClean="0"/>
              <a:t>can</a:t>
            </a:r>
            <a:r>
              <a:rPr lang="hu-HU" dirty="0" smtClean="0"/>
              <a:t> </a:t>
            </a:r>
            <a:r>
              <a:rPr lang="hu-HU" dirty="0" err="1" smtClean="0"/>
              <a:t>not</a:t>
            </a:r>
            <a:r>
              <a:rPr lang="hu-HU" dirty="0" smtClean="0"/>
              <a:t> </a:t>
            </a:r>
            <a:r>
              <a:rPr lang="hu-HU" dirty="0" err="1" smtClean="0"/>
              <a:t>exceed</a:t>
            </a:r>
            <a:r>
              <a:rPr lang="hu-HU" dirty="0" smtClean="0"/>
              <a:t> </a:t>
            </a:r>
            <a:r>
              <a:rPr lang="hu-HU" dirty="0" err="1" smtClean="0"/>
              <a:t>the</a:t>
            </a:r>
            <a:r>
              <a:rPr lang="hu-HU" dirty="0" smtClean="0"/>
              <a:t> </a:t>
            </a:r>
            <a:r>
              <a:rPr lang="hu-HU" dirty="0" err="1" smtClean="0"/>
              <a:t>original</a:t>
            </a:r>
            <a:r>
              <a:rPr lang="hu-HU" dirty="0" smtClean="0"/>
              <a:t> </a:t>
            </a:r>
            <a:r>
              <a:rPr lang="hu-HU" dirty="0" err="1" smtClean="0"/>
              <a:t>value</a:t>
            </a:r>
            <a:r>
              <a:rPr lang="hu-HU" dirty="0" smtClean="0"/>
              <a:t> </a:t>
            </a:r>
            <a:r>
              <a:rPr lang="hu-HU" dirty="0" err="1" smtClean="0"/>
              <a:t>by</a:t>
            </a:r>
            <a:r>
              <a:rPr lang="hu-HU" dirty="0" smtClean="0"/>
              <a:t> more </a:t>
            </a:r>
            <a:r>
              <a:rPr lang="hu-HU" dirty="0" err="1" smtClean="0"/>
              <a:t>than</a:t>
            </a:r>
            <a:r>
              <a:rPr lang="hu-HU" dirty="0" smtClean="0"/>
              <a:t> 20%.</a:t>
            </a:r>
          </a:p>
        </p:txBody>
      </p:sp>
      <p:sp>
        <p:nvSpPr>
          <p:cNvPr id="37892" name="Line 4"/>
          <p:cNvSpPr>
            <a:spLocks noChangeShapeType="1"/>
          </p:cNvSpPr>
          <p:nvPr/>
        </p:nvSpPr>
        <p:spPr bwMode="auto">
          <a:xfrm>
            <a:off x="7380288" y="2781300"/>
            <a:ext cx="576262" cy="0"/>
          </a:xfrm>
          <a:prstGeom prst="line">
            <a:avLst/>
          </a:prstGeom>
          <a:noFill/>
          <a:ln w="57150">
            <a:solidFill>
              <a:srgbClr val="3366FF"/>
            </a:solidFill>
            <a:round/>
            <a:headEnd/>
            <a:tailEnd type="triangle" w="med" len="med"/>
          </a:ln>
        </p:spPr>
        <p:txBody>
          <a:bodyPr/>
          <a:lstStyle/>
          <a:p>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defRPr/>
            </a:pPr>
            <a:r>
              <a:rPr lang="hu-HU" dirty="0" err="1" smtClean="0"/>
              <a:t>In</a:t>
            </a:r>
            <a:r>
              <a:rPr lang="hu-HU" dirty="0" smtClean="0"/>
              <a:t> </a:t>
            </a:r>
            <a:r>
              <a:rPr lang="hu-HU" dirty="0" err="1" smtClean="0"/>
              <a:t>our</a:t>
            </a:r>
            <a:r>
              <a:rPr lang="hu-HU" dirty="0" smtClean="0"/>
              <a:t> </a:t>
            </a:r>
            <a:r>
              <a:rPr lang="hu-HU" dirty="0" err="1" smtClean="0"/>
              <a:t>example</a:t>
            </a:r>
            <a:r>
              <a:rPr lang="hu-HU" dirty="0" smtClean="0"/>
              <a:t> (HUF):</a:t>
            </a:r>
          </a:p>
        </p:txBody>
      </p:sp>
      <p:sp>
        <p:nvSpPr>
          <p:cNvPr id="60419" name="Rectangle 3"/>
          <p:cNvSpPr>
            <a:spLocks noGrp="1" noChangeArrowheads="1"/>
          </p:cNvSpPr>
          <p:nvPr>
            <p:ph type="body" idx="1"/>
          </p:nvPr>
        </p:nvSpPr>
        <p:spPr>
          <a:xfrm>
            <a:off x="179388" y="1600200"/>
            <a:ext cx="8785225" cy="4530725"/>
          </a:xfrm>
        </p:spPr>
        <p:txBody>
          <a:bodyPr/>
          <a:lstStyle/>
          <a:p>
            <a:pPr eaLnBrk="1" hangingPunct="1">
              <a:lnSpc>
                <a:spcPct val="80000"/>
              </a:lnSpc>
              <a:defRPr/>
            </a:pPr>
            <a:r>
              <a:rPr lang="hu-HU" sz="2800" dirty="0" smtClean="0"/>
              <a:t>A./ </a:t>
            </a:r>
            <a:r>
              <a:rPr lang="hu-HU" sz="2800" dirty="0" err="1" smtClean="0"/>
              <a:t>Material</a:t>
            </a:r>
            <a:r>
              <a:rPr lang="hu-HU" sz="2800" dirty="0" smtClean="0"/>
              <a:t> </a:t>
            </a:r>
            <a:r>
              <a:rPr lang="hu-HU" sz="2800" dirty="0" err="1" smtClean="0"/>
              <a:t>expenditures</a:t>
            </a:r>
            <a:r>
              <a:rPr lang="hu-HU" sz="2800" dirty="0" smtClean="0"/>
              <a:t>:                                     300 000</a:t>
            </a:r>
          </a:p>
          <a:p>
            <a:pPr eaLnBrk="1" hangingPunct="1">
              <a:buFont typeface="Wingdings" pitchFamily="2" charset="2"/>
              <a:buNone/>
              <a:defRPr/>
            </a:pPr>
            <a:r>
              <a:rPr lang="hu-HU" sz="2800" dirty="0" smtClean="0"/>
              <a:t>	B./ </a:t>
            </a:r>
            <a:r>
              <a:rPr lang="hu-HU" sz="2800" dirty="0" err="1" smtClean="0"/>
              <a:t>Costs</a:t>
            </a:r>
            <a:r>
              <a:rPr lang="hu-HU" sz="2800" dirty="0" smtClean="0"/>
              <a:t> of </a:t>
            </a:r>
            <a:r>
              <a:rPr lang="hu-HU" sz="2800" dirty="0" err="1" smtClean="0"/>
              <a:t>employment</a:t>
            </a:r>
            <a:r>
              <a:rPr lang="hu-HU" sz="2800" dirty="0" smtClean="0"/>
              <a:t> and human </a:t>
            </a:r>
            <a:r>
              <a:rPr lang="hu-HU" sz="2800" dirty="0" err="1" smtClean="0"/>
              <a:t>resources</a:t>
            </a:r>
            <a:r>
              <a:rPr lang="hu-HU" sz="2800" dirty="0" smtClean="0"/>
              <a:t>:    200 000</a:t>
            </a:r>
          </a:p>
          <a:p>
            <a:pPr eaLnBrk="1" hangingPunct="1">
              <a:buFont typeface="Wingdings" pitchFamily="2" charset="2"/>
              <a:buNone/>
              <a:defRPr/>
            </a:pPr>
            <a:r>
              <a:rPr lang="hu-HU" sz="2800" dirty="0" smtClean="0"/>
              <a:t>	C./ </a:t>
            </a:r>
            <a:r>
              <a:rPr lang="hu-HU" sz="2800" dirty="0" err="1" smtClean="0"/>
              <a:t>Acquisition</a:t>
            </a:r>
            <a:r>
              <a:rPr lang="hu-HU" sz="2800" dirty="0" smtClean="0"/>
              <a:t> of </a:t>
            </a:r>
            <a:r>
              <a:rPr lang="hu-HU" sz="2800" dirty="0" err="1" smtClean="0"/>
              <a:t>tangible</a:t>
            </a:r>
            <a:r>
              <a:rPr lang="hu-HU" sz="2800" dirty="0" smtClean="0"/>
              <a:t> and </a:t>
            </a:r>
            <a:r>
              <a:rPr lang="hu-HU" sz="2800" dirty="0" err="1" smtClean="0"/>
              <a:t>intangible</a:t>
            </a:r>
            <a:r>
              <a:rPr lang="hu-HU" sz="2800" dirty="0" smtClean="0"/>
              <a:t> </a:t>
            </a:r>
            <a:r>
              <a:rPr lang="hu-HU" sz="2800" dirty="0" err="1" smtClean="0"/>
              <a:t>assets</a:t>
            </a:r>
            <a:r>
              <a:rPr lang="hu-HU" sz="2800" dirty="0" smtClean="0"/>
              <a:t>:  196 000</a:t>
            </a:r>
          </a:p>
          <a:p>
            <a:pPr eaLnBrk="1" hangingPunct="1">
              <a:lnSpc>
                <a:spcPct val="80000"/>
              </a:lnSpc>
              <a:defRPr/>
            </a:pPr>
            <a:endParaRPr lang="hu-HU" sz="2800" dirty="0" smtClean="0"/>
          </a:p>
          <a:p>
            <a:pPr eaLnBrk="1" hangingPunct="1">
              <a:lnSpc>
                <a:spcPct val="80000"/>
              </a:lnSpc>
              <a:defRPr/>
            </a:pPr>
            <a:r>
              <a:rPr lang="hu-HU" sz="2800" dirty="0" err="1" smtClean="0"/>
              <a:t>For</a:t>
            </a:r>
            <a:r>
              <a:rPr lang="hu-HU" sz="2800" dirty="0" smtClean="0"/>
              <a:t> </a:t>
            </a:r>
            <a:r>
              <a:rPr lang="hu-HU" sz="2800" dirty="0" err="1" smtClean="0"/>
              <a:t>instance</a:t>
            </a:r>
            <a:r>
              <a:rPr lang="hu-HU" sz="2800" dirty="0" smtClean="0"/>
              <a:t> </a:t>
            </a:r>
            <a:r>
              <a:rPr lang="hu-HU" sz="2800" dirty="0" err="1" smtClean="0"/>
              <a:t>if</a:t>
            </a:r>
            <a:r>
              <a:rPr lang="hu-HU" sz="2800" dirty="0" smtClean="0"/>
              <a:t> </a:t>
            </a:r>
            <a:r>
              <a:rPr lang="hu-HU" sz="2800" dirty="0" err="1" smtClean="0"/>
              <a:t>the</a:t>
            </a:r>
            <a:r>
              <a:rPr lang="hu-HU" sz="2800" dirty="0" smtClean="0"/>
              <a:t> </a:t>
            </a:r>
            <a:r>
              <a:rPr lang="hu-HU" sz="2800" dirty="0" err="1" smtClean="0"/>
              <a:t>organisation</a:t>
            </a:r>
            <a:r>
              <a:rPr lang="hu-HU" sz="2800" dirty="0" smtClean="0"/>
              <a:t> </a:t>
            </a:r>
            <a:r>
              <a:rPr lang="hu-HU" sz="2800" dirty="0" err="1" smtClean="0"/>
              <a:t>planned</a:t>
            </a:r>
            <a:r>
              <a:rPr lang="hu-HU" sz="2800" dirty="0" smtClean="0"/>
              <a:t> </a:t>
            </a:r>
            <a:r>
              <a:rPr lang="hu-HU" sz="2800" dirty="0" err="1" smtClean="0"/>
              <a:t>to</a:t>
            </a:r>
            <a:r>
              <a:rPr lang="hu-HU" sz="2800" dirty="0" smtClean="0"/>
              <a:t> </a:t>
            </a:r>
            <a:r>
              <a:rPr lang="hu-HU" sz="2800" dirty="0" err="1" smtClean="0"/>
              <a:t>purchase</a:t>
            </a:r>
            <a:r>
              <a:rPr lang="hu-HU" sz="2800" dirty="0" smtClean="0"/>
              <a:t> a printer </a:t>
            </a:r>
            <a:r>
              <a:rPr lang="hu-HU" sz="2800" dirty="0" err="1" smtClean="0"/>
              <a:t>for</a:t>
            </a:r>
            <a:r>
              <a:rPr lang="hu-HU" sz="2800" dirty="0" smtClean="0"/>
              <a:t> 100 000 HUF – </a:t>
            </a:r>
            <a:r>
              <a:rPr lang="hu-HU" sz="2800" dirty="0" err="1" smtClean="0"/>
              <a:t>which</a:t>
            </a:r>
            <a:r>
              <a:rPr lang="hu-HU" sz="2800" dirty="0" smtClean="0"/>
              <a:t> </a:t>
            </a:r>
            <a:r>
              <a:rPr lang="hu-HU" sz="2800" dirty="0" err="1" smtClean="0"/>
              <a:t>it</a:t>
            </a:r>
            <a:r>
              <a:rPr lang="hu-HU" sz="2800" dirty="0" smtClean="0"/>
              <a:t> </a:t>
            </a:r>
            <a:r>
              <a:rPr lang="hu-HU" sz="2800" dirty="0" err="1" smtClean="0"/>
              <a:t>did</a:t>
            </a:r>
            <a:r>
              <a:rPr lang="hu-HU" sz="2800" dirty="0" smtClean="0"/>
              <a:t> </a:t>
            </a:r>
            <a:r>
              <a:rPr lang="hu-HU" sz="2800" dirty="0" err="1" smtClean="0"/>
              <a:t>not</a:t>
            </a:r>
            <a:r>
              <a:rPr lang="hu-HU" sz="2800" dirty="0" smtClean="0"/>
              <a:t> </a:t>
            </a:r>
            <a:r>
              <a:rPr lang="hu-HU" sz="2800" dirty="0" err="1" smtClean="0"/>
              <a:t>buy</a:t>
            </a:r>
            <a:r>
              <a:rPr lang="hu-HU" sz="2800" dirty="0" smtClean="0"/>
              <a:t> </a:t>
            </a:r>
            <a:r>
              <a:rPr lang="hu-HU" sz="2800" dirty="0" err="1" smtClean="0"/>
              <a:t>eventually</a:t>
            </a:r>
            <a:r>
              <a:rPr lang="hu-HU" sz="2800" dirty="0" smtClean="0"/>
              <a:t>, </a:t>
            </a:r>
            <a:r>
              <a:rPr lang="hu-HU" sz="2800" dirty="0" err="1" smtClean="0"/>
              <a:t>for</a:t>
            </a:r>
            <a:r>
              <a:rPr lang="hu-HU" sz="2800" dirty="0" smtClean="0"/>
              <a:t> </a:t>
            </a:r>
            <a:r>
              <a:rPr lang="hu-HU" sz="2800" dirty="0" err="1" smtClean="0"/>
              <a:t>this</a:t>
            </a:r>
            <a:r>
              <a:rPr lang="hu-HU" sz="2800" dirty="0" smtClean="0"/>
              <a:t> </a:t>
            </a:r>
            <a:r>
              <a:rPr lang="hu-HU" sz="2800" dirty="0" err="1" smtClean="0"/>
              <a:t>subsection</a:t>
            </a:r>
            <a:r>
              <a:rPr lang="hu-HU" sz="2800" dirty="0" smtClean="0"/>
              <a:t> </a:t>
            </a:r>
            <a:r>
              <a:rPr lang="hu-HU" sz="2800" dirty="0" err="1" smtClean="0"/>
              <a:t>the</a:t>
            </a:r>
            <a:r>
              <a:rPr lang="hu-HU" sz="2800" dirty="0" smtClean="0"/>
              <a:t> </a:t>
            </a:r>
            <a:r>
              <a:rPr lang="hu-HU" sz="2800" dirty="0" err="1" smtClean="0"/>
              <a:t>organisation</a:t>
            </a:r>
            <a:r>
              <a:rPr lang="hu-HU" sz="2800" dirty="0" smtClean="0"/>
              <a:t> </a:t>
            </a:r>
            <a:r>
              <a:rPr lang="hu-HU" sz="2800" dirty="0" err="1" smtClean="0"/>
              <a:t>will</a:t>
            </a:r>
            <a:r>
              <a:rPr lang="hu-HU" sz="2800" dirty="0" smtClean="0"/>
              <a:t> account </a:t>
            </a:r>
            <a:r>
              <a:rPr lang="hu-HU" sz="2800" dirty="0" err="1" smtClean="0"/>
              <a:t>for</a:t>
            </a:r>
            <a:r>
              <a:rPr lang="hu-HU" sz="2800" dirty="0" smtClean="0"/>
              <a:t> 96 000 HUF, </a:t>
            </a:r>
            <a:r>
              <a:rPr lang="hu-HU" sz="2800" dirty="0" err="1" smtClean="0"/>
              <a:t>thus</a:t>
            </a:r>
            <a:r>
              <a:rPr lang="hu-HU" sz="2800" dirty="0" smtClean="0"/>
              <a:t> </a:t>
            </a:r>
            <a:r>
              <a:rPr lang="hu-HU" sz="2800" dirty="0" err="1" smtClean="0"/>
              <a:t>in</a:t>
            </a:r>
            <a:r>
              <a:rPr lang="hu-HU" sz="2800" dirty="0" smtClean="0"/>
              <a:t> </a:t>
            </a:r>
            <a:r>
              <a:rPr lang="hu-HU" sz="2800" dirty="0" err="1" smtClean="0"/>
              <a:t>the</a:t>
            </a:r>
            <a:r>
              <a:rPr lang="hu-HU" sz="2800" dirty="0" smtClean="0"/>
              <a:t> C main </a:t>
            </a:r>
            <a:r>
              <a:rPr lang="hu-HU" sz="2800" dirty="0" err="1" smtClean="0"/>
              <a:t>section</a:t>
            </a:r>
            <a:r>
              <a:rPr lang="hu-HU" sz="2800" dirty="0" smtClean="0"/>
              <a:t> </a:t>
            </a:r>
            <a:r>
              <a:rPr lang="hu-HU" sz="2800" dirty="0" err="1" smtClean="0"/>
              <a:t>the</a:t>
            </a:r>
            <a:r>
              <a:rPr lang="hu-HU" sz="2800" dirty="0" smtClean="0"/>
              <a:t> </a:t>
            </a:r>
            <a:r>
              <a:rPr lang="hu-HU" sz="2800" dirty="0" err="1" smtClean="0"/>
              <a:t>divergence</a:t>
            </a:r>
            <a:r>
              <a:rPr lang="hu-HU" sz="2800" dirty="0" smtClean="0"/>
              <a:t> is 51%. </a:t>
            </a:r>
            <a:r>
              <a:rPr lang="hu-HU" sz="2800" dirty="0" err="1" smtClean="0"/>
              <a:t>But</a:t>
            </a:r>
            <a:r>
              <a:rPr lang="hu-HU" sz="2800" dirty="0" smtClean="0"/>
              <a:t> </a:t>
            </a:r>
            <a:r>
              <a:rPr lang="hu-HU" sz="2800" dirty="0" err="1" smtClean="0"/>
              <a:t>the</a:t>
            </a:r>
            <a:r>
              <a:rPr lang="hu-HU" sz="2800" dirty="0" smtClean="0"/>
              <a:t> </a:t>
            </a:r>
            <a:r>
              <a:rPr lang="hu-HU" sz="2800" dirty="0" err="1" smtClean="0"/>
              <a:t>remaining</a:t>
            </a:r>
            <a:r>
              <a:rPr lang="hu-HU" sz="2800" dirty="0" smtClean="0"/>
              <a:t> </a:t>
            </a:r>
            <a:r>
              <a:rPr lang="hu-HU" sz="2800" dirty="0" err="1" smtClean="0"/>
              <a:t>money</a:t>
            </a:r>
            <a:r>
              <a:rPr lang="hu-HU" sz="2800" dirty="0" smtClean="0"/>
              <a:t> </a:t>
            </a:r>
            <a:r>
              <a:rPr lang="hu-HU" sz="2800" dirty="0" err="1" smtClean="0"/>
              <a:t>can</a:t>
            </a:r>
            <a:r>
              <a:rPr lang="hu-HU" sz="2800" dirty="0" smtClean="0"/>
              <a:t> be </a:t>
            </a:r>
            <a:r>
              <a:rPr lang="hu-HU" sz="2800" dirty="0" err="1" smtClean="0"/>
              <a:t>used</a:t>
            </a:r>
            <a:r>
              <a:rPr lang="hu-HU" sz="2800" dirty="0" smtClean="0"/>
              <a:t> </a:t>
            </a:r>
            <a:r>
              <a:rPr lang="hu-HU" sz="2800" dirty="0" err="1" smtClean="0"/>
              <a:t>without</a:t>
            </a:r>
            <a:r>
              <a:rPr lang="hu-HU" sz="2800" dirty="0" smtClean="0"/>
              <a:t> </a:t>
            </a:r>
            <a:r>
              <a:rPr lang="hu-HU" sz="2800" dirty="0" err="1" smtClean="0"/>
              <a:t>modification</a:t>
            </a:r>
            <a:r>
              <a:rPr lang="hu-HU" sz="2800" dirty="0" smtClean="0"/>
              <a:t> </a:t>
            </a:r>
            <a:r>
              <a:rPr lang="hu-HU" sz="2800" dirty="0" err="1" smtClean="0"/>
              <a:t>to</a:t>
            </a:r>
            <a:r>
              <a:rPr lang="hu-HU" sz="2800" dirty="0" smtClean="0"/>
              <a:t> </a:t>
            </a:r>
            <a:r>
              <a:rPr lang="hu-HU" sz="2800" dirty="0" err="1" smtClean="0"/>
              <a:t>contract</a:t>
            </a:r>
            <a:r>
              <a:rPr lang="hu-HU" sz="2800" dirty="0" smtClean="0"/>
              <a:t> </a:t>
            </a:r>
            <a:r>
              <a:rPr lang="hu-HU" sz="2800" dirty="0" err="1" smtClean="0"/>
              <a:t>as</a:t>
            </a:r>
            <a:r>
              <a:rPr lang="hu-HU" sz="2800" dirty="0" smtClean="0"/>
              <a:t> </a:t>
            </a:r>
            <a:r>
              <a:rPr lang="hu-HU" sz="2800" dirty="0" err="1" smtClean="0"/>
              <a:t>the</a:t>
            </a:r>
            <a:r>
              <a:rPr lang="hu-HU" sz="2800" dirty="0" smtClean="0"/>
              <a:t> </a:t>
            </a:r>
            <a:r>
              <a:rPr lang="hu-HU" sz="2800" dirty="0" err="1" smtClean="0"/>
              <a:t>followings</a:t>
            </a:r>
            <a:r>
              <a:rPr lang="hu-HU" sz="2800" dirty="0" smtClean="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457200" y="404813"/>
            <a:ext cx="8229600" cy="5726112"/>
          </a:xfrm>
        </p:spPr>
        <p:txBody>
          <a:bodyPr/>
          <a:lstStyle/>
          <a:p>
            <a:pPr eaLnBrk="1" hangingPunct="1">
              <a:defRPr/>
            </a:pPr>
            <a:r>
              <a:rPr lang="hu-HU" dirty="0" smtClean="0"/>
              <a:t>A./ </a:t>
            </a:r>
            <a:r>
              <a:rPr lang="hu-HU" dirty="0" err="1" smtClean="0"/>
              <a:t>Material</a:t>
            </a:r>
            <a:r>
              <a:rPr lang="hu-HU" dirty="0" smtClean="0"/>
              <a:t> </a:t>
            </a:r>
            <a:r>
              <a:rPr lang="hu-HU" dirty="0" err="1" smtClean="0"/>
              <a:t>expenditures</a:t>
            </a:r>
            <a:r>
              <a:rPr lang="hu-HU" dirty="0" smtClean="0"/>
              <a:t>:</a:t>
            </a:r>
            <a:br>
              <a:rPr lang="hu-HU" dirty="0" smtClean="0"/>
            </a:br>
            <a:r>
              <a:rPr lang="hu-HU" dirty="0" smtClean="0"/>
              <a:t>360 000 HUF (300 000 HUF + 20% = 120%)</a:t>
            </a:r>
          </a:p>
          <a:p>
            <a:pPr eaLnBrk="1" hangingPunct="1">
              <a:defRPr/>
            </a:pPr>
            <a:r>
              <a:rPr lang="hu-HU" dirty="0" smtClean="0"/>
              <a:t>B./ </a:t>
            </a:r>
            <a:r>
              <a:rPr lang="hu-HU" dirty="0" err="1" smtClean="0"/>
              <a:t>Costs</a:t>
            </a:r>
            <a:r>
              <a:rPr lang="hu-HU" dirty="0" smtClean="0"/>
              <a:t> of </a:t>
            </a:r>
            <a:r>
              <a:rPr lang="hu-HU" dirty="0" err="1" smtClean="0"/>
              <a:t>employment</a:t>
            </a:r>
            <a:r>
              <a:rPr lang="hu-HU" dirty="0" smtClean="0"/>
              <a:t> and human </a:t>
            </a:r>
            <a:r>
              <a:rPr lang="hu-HU" dirty="0" err="1" smtClean="0"/>
              <a:t>resources</a:t>
            </a:r>
            <a:r>
              <a:rPr lang="hu-HU" dirty="0" smtClean="0"/>
              <a:t>: </a:t>
            </a:r>
            <a:br>
              <a:rPr lang="hu-HU" dirty="0" smtClean="0"/>
            </a:br>
            <a:r>
              <a:rPr lang="hu-HU" dirty="0" smtClean="0"/>
              <a:t>240 000 HUF (200 000 HUF + 20%= 120%)</a:t>
            </a:r>
          </a:p>
          <a:p>
            <a:pPr eaLnBrk="1" hangingPunct="1">
              <a:defRPr/>
            </a:pPr>
            <a:r>
              <a:rPr lang="hu-HU" dirty="0" smtClean="0"/>
              <a:t>C./ </a:t>
            </a:r>
            <a:r>
              <a:rPr lang="hu-HU" dirty="0" err="1" smtClean="0"/>
              <a:t>Acquisition</a:t>
            </a:r>
            <a:r>
              <a:rPr lang="hu-HU" dirty="0" smtClean="0"/>
              <a:t> of </a:t>
            </a:r>
            <a:r>
              <a:rPr lang="hu-HU" dirty="0" err="1" smtClean="0"/>
              <a:t>tangible</a:t>
            </a:r>
            <a:r>
              <a:rPr lang="hu-HU" dirty="0" smtClean="0"/>
              <a:t> and </a:t>
            </a:r>
            <a:r>
              <a:rPr lang="hu-HU" dirty="0" err="1" smtClean="0"/>
              <a:t>intangible</a:t>
            </a:r>
            <a:r>
              <a:rPr lang="hu-HU" dirty="0" smtClean="0"/>
              <a:t> </a:t>
            </a:r>
            <a:r>
              <a:rPr lang="hu-HU" dirty="0" err="1" smtClean="0"/>
              <a:t>assets</a:t>
            </a:r>
            <a:r>
              <a:rPr lang="hu-HU" dirty="0" smtClean="0"/>
              <a:t>: 96 000 HUF (48,98%)</a:t>
            </a:r>
            <a:br>
              <a:rPr lang="hu-HU" dirty="0" smtClean="0"/>
            </a:br>
            <a:endParaRPr lang="hu-HU" dirty="0" smtClean="0"/>
          </a:p>
          <a:p>
            <a:pPr eaLnBrk="1" hangingPunct="1">
              <a:spcBef>
                <a:spcPts val="3000"/>
              </a:spcBef>
              <a:defRPr/>
            </a:pPr>
            <a:r>
              <a:rPr lang="hu-HU" dirty="0" smtClean="0"/>
              <a:t>If </a:t>
            </a:r>
            <a:r>
              <a:rPr lang="hu-HU" dirty="0" err="1" smtClean="0"/>
              <a:t>you</a:t>
            </a:r>
            <a:r>
              <a:rPr lang="hu-HU" dirty="0" smtClean="0"/>
              <a:t> </a:t>
            </a:r>
            <a:r>
              <a:rPr lang="hu-HU" dirty="0" err="1" smtClean="0"/>
              <a:t>would</a:t>
            </a:r>
            <a:r>
              <a:rPr lang="hu-HU" dirty="0" smtClean="0"/>
              <a:t> </a:t>
            </a:r>
            <a:r>
              <a:rPr lang="hu-HU" dirty="0" err="1" smtClean="0"/>
              <a:t>like</a:t>
            </a:r>
            <a:r>
              <a:rPr lang="hu-HU" dirty="0" smtClean="0"/>
              <a:t> </a:t>
            </a:r>
            <a:r>
              <a:rPr lang="hu-HU" dirty="0" err="1" smtClean="0"/>
              <a:t>to</a:t>
            </a:r>
            <a:r>
              <a:rPr lang="hu-HU" dirty="0" smtClean="0"/>
              <a:t> </a:t>
            </a:r>
            <a:r>
              <a:rPr lang="hu-HU" dirty="0" err="1" smtClean="0"/>
              <a:t>use</a:t>
            </a:r>
            <a:r>
              <a:rPr lang="hu-HU" dirty="0" smtClean="0"/>
              <a:t> </a:t>
            </a:r>
            <a:r>
              <a:rPr lang="hu-HU" dirty="0" err="1" smtClean="0"/>
              <a:t>it</a:t>
            </a:r>
            <a:r>
              <a:rPr lang="hu-HU" dirty="0" smtClean="0"/>
              <a:t> </a:t>
            </a:r>
            <a:r>
              <a:rPr lang="hu-HU" dirty="0" err="1" smtClean="0"/>
              <a:t>differently</a:t>
            </a:r>
            <a:r>
              <a:rPr lang="hu-HU" dirty="0" smtClean="0"/>
              <a:t>, </a:t>
            </a:r>
            <a:r>
              <a:rPr lang="hu-HU" dirty="0" err="1" smtClean="0"/>
              <a:t>you</a:t>
            </a:r>
            <a:r>
              <a:rPr lang="hu-HU" dirty="0" smtClean="0"/>
              <a:t> </a:t>
            </a:r>
            <a:r>
              <a:rPr lang="hu-HU" dirty="0" err="1" smtClean="0"/>
              <a:t>have</a:t>
            </a:r>
            <a:r>
              <a:rPr lang="hu-HU" dirty="0" smtClean="0"/>
              <a:t> </a:t>
            </a:r>
            <a:r>
              <a:rPr lang="hu-HU" dirty="0" err="1" smtClean="0"/>
              <a:t>to</a:t>
            </a:r>
            <a:r>
              <a:rPr lang="hu-HU" dirty="0" smtClean="0"/>
              <a:t> </a:t>
            </a:r>
            <a:r>
              <a:rPr lang="hu-HU" dirty="0" err="1" smtClean="0"/>
              <a:t>modify</a:t>
            </a:r>
            <a:r>
              <a:rPr lang="hu-HU" dirty="0" smtClean="0"/>
              <a:t> </a:t>
            </a:r>
            <a:r>
              <a:rPr lang="hu-HU" dirty="0" err="1" smtClean="0"/>
              <a:t>the</a:t>
            </a:r>
            <a:r>
              <a:rPr lang="hu-HU" dirty="0" smtClean="0"/>
              <a:t> </a:t>
            </a:r>
            <a:r>
              <a:rPr lang="hu-HU" dirty="0" err="1" smtClean="0"/>
              <a:t>contract</a:t>
            </a:r>
            <a:r>
              <a:rPr lang="hu-HU" dirty="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hu-HU" dirty="0" err="1" smtClean="0"/>
              <a:t>In</a:t>
            </a:r>
            <a:r>
              <a:rPr lang="hu-HU" dirty="0" smtClean="0"/>
              <a:t> </a:t>
            </a:r>
            <a:r>
              <a:rPr lang="hu-HU" dirty="0" err="1" smtClean="0"/>
              <a:t>case</a:t>
            </a:r>
            <a:r>
              <a:rPr lang="hu-HU" dirty="0" smtClean="0"/>
              <a:t> of </a:t>
            </a:r>
            <a:r>
              <a:rPr lang="hu-HU" dirty="0" err="1" smtClean="0"/>
              <a:t>professional</a:t>
            </a:r>
            <a:r>
              <a:rPr lang="hu-HU" dirty="0" smtClean="0"/>
              <a:t> </a:t>
            </a:r>
            <a:r>
              <a:rPr lang="hu-HU" dirty="0" err="1" smtClean="0"/>
              <a:t>tenders</a:t>
            </a:r>
            <a:endParaRPr lang="hu-HU" dirty="0" smtClean="0"/>
          </a:p>
        </p:txBody>
      </p:sp>
      <p:sp>
        <p:nvSpPr>
          <p:cNvPr id="40963" name="Rectangle 3"/>
          <p:cNvSpPr>
            <a:spLocks noGrp="1" noChangeArrowheads="1"/>
          </p:cNvSpPr>
          <p:nvPr>
            <p:ph type="body" idx="1"/>
          </p:nvPr>
        </p:nvSpPr>
        <p:spPr/>
        <p:txBody>
          <a:bodyPr/>
          <a:lstStyle/>
          <a:p>
            <a:pPr eaLnBrk="1" hangingPunct="1"/>
            <a:r>
              <a:rPr lang="hu-HU" sz="2800" smtClean="0"/>
              <a:t>We should receive at least 75% of the assistance adjudged by the competent Kollégium (changes in 2011)! Thus a realistic budget planning is crucial</a:t>
            </a:r>
          </a:p>
          <a:p>
            <a:pPr eaLnBrk="1" hangingPunct="1"/>
            <a:r>
              <a:rPr lang="hu-HU" sz="2800" smtClean="0"/>
              <a:t>In some cases the Kollégium is curious for the organisation’s non-cash own distribution, thus we should fill out a sort of„free-of-charge contribution” table. Here we should mention the material and personal non-cash contributions that assisted the tender’s implemention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457200" y="836613"/>
            <a:ext cx="8229600" cy="5259387"/>
          </a:xfrm>
        </p:spPr>
        <p:txBody>
          <a:bodyPr/>
          <a:lstStyle/>
          <a:p>
            <a:pPr eaLnBrk="1" hangingPunct="1"/>
            <a:r>
              <a:rPr lang="hu-HU" smtClean="0"/>
              <a:t>For the program a detailed cost accounting is neccessary (page 41.)</a:t>
            </a:r>
          </a:p>
          <a:p>
            <a:pPr eaLnBrk="1" hangingPunct="1"/>
            <a:r>
              <a:rPr lang="hu-HU" smtClean="0"/>
              <a:t>The Kollégiums can define the amount of the compulsory own contribution, which must be presented in the application form at the „Planned resource calculations of the program” (Revenues) in the line „Own resources”.</a:t>
            </a:r>
          </a:p>
          <a:p>
            <a:pPr eaLnBrk="1" hangingPunct="1"/>
            <a:endParaRPr lang="hu-HU"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hu-HU" dirty="0" err="1" smtClean="0"/>
              <a:t>Report</a:t>
            </a:r>
            <a:r>
              <a:rPr lang="hu-HU" dirty="0" smtClean="0"/>
              <a:t> </a:t>
            </a:r>
            <a:r>
              <a:rPr lang="hu-HU" dirty="0" err="1" smtClean="0"/>
              <a:t>on</a:t>
            </a:r>
            <a:r>
              <a:rPr lang="hu-HU" dirty="0" smtClean="0"/>
              <a:t> </a:t>
            </a:r>
            <a:r>
              <a:rPr lang="hu-HU" dirty="0" err="1" smtClean="0"/>
              <a:t>public</a:t>
            </a:r>
            <a:r>
              <a:rPr lang="hu-HU" dirty="0" smtClean="0"/>
              <a:t> </a:t>
            </a:r>
            <a:r>
              <a:rPr lang="hu-HU" dirty="0" err="1" smtClean="0"/>
              <a:t>benefit</a:t>
            </a:r>
            <a:r>
              <a:rPr lang="hu-HU" dirty="0" smtClean="0"/>
              <a:t> </a:t>
            </a:r>
            <a:r>
              <a:rPr lang="hu-HU" dirty="0" err="1" smtClean="0"/>
              <a:t>activity</a:t>
            </a:r>
            <a:endParaRPr lang="hu-HU" dirty="0" smtClean="0"/>
          </a:p>
        </p:txBody>
      </p:sp>
      <p:sp>
        <p:nvSpPr>
          <p:cNvPr id="43011" name="Rectangle 3"/>
          <p:cNvSpPr>
            <a:spLocks noGrp="1" noChangeArrowheads="1"/>
          </p:cNvSpPr>
          <p:nvPr>
            <p:ph type="body" idx="1"/>
          </p:nvPr>
        </p:nvSpPr>
        <p:spPr/>
        <p:txBody>
          <a:bodyPr/>
          <a:lstStyle/>
          <a:p>
            <a:pPr eaLnBrk="1" hangingPunct="1">
              <a:lnSpc>
                <a:spcPct val="90000"/>
              </a:lnSpc>
            </a:pPr>
            <a:r>
              <a:rPr lang="hu-HU" smtClean="0"/>
              <a:t>In case of professional tenders the report on public benefit activity is an annex of the project. (organisations registered as a public benefit organisation /PBO/ before 31st Decemeber 2010 have to write a report on their public benefit activities together with the approval of the Disclosure Statement, ruled by the Act CLVI of 1997 on Public Benefit Organisations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hu-HU" dirty="0" err="1" smtClean="0"/>
              <a:t>Substantive</a:t>
            </a:r>
            <a:r>
              <a:rPr lang="hu-HU" dirty="0" smtClean="0"/>
              <a:t> </a:t>
            </a:r>
            <a:r>
              <a:rPr lang="hu-HU" dirty="0" err="1" smtClean="0"/>
              <a:t>elements</a:t>
            </a:r>
            <a:r>
              <a:rPr lang="hu-HU" dirty="0" smtClean="0"/>
              <a:t>:</a:t>
            </a:r>
          </a:p>
        </p:txBody>
      </p:sp>
      <p:sp>
        <p:nvSpPr>
          <p:cNvPr id="44035" name="Rectangle 3"/>
          <p:cNvSpPr>
            <a:spLocks noGrp="1" noChangeArrowheads="1"/>
          </p:cNvSpPr>
          <p:nvPr>
            <p:ph type="body" idx="1"/>
          </p:nvPr>
        </p:nvSpPr>
        <p:spPr/>
        <p:txBody>
          <a:bodyPr/>
          <a:lstStyle/>
          <a:p>
            <a:pPr eaLnBrk="1" hangingPunct="1">
              <a:lnSpc>
                <a:spcPct val="80000"/>
              </a:lnSpc>
              <a:buFontTx/>
              <a:buNone/>
            </a:pPr>
            <a:endParaRPr lang="hu-HU" sz="2000" smtClean="0"/>
          </a:p>
          <a:p>
            <a:pPr eaLnBrk="1" hangingPunct="1">
              <a:lnSpc>
                <a:spcPct val="80000"/>
              </a:lnSpc>
            </a:pPr>
            <a:r>
              <a:rPr lang="hu-HU" sz="2000" smtClean="0"/>
              <a:t>Accounting report</a:t>
            </a:r>
          </a:p>
          <a:p>
            <a:pPr eaLnBrk="1" hangingPunct="1">
              <a:lnSpc>
                <a:spcPct val="80000"/>
              </a:lnSpc>
            </a:pPr>
            <a:r>
              <a:rPr lang="hu-HU" sz="2000" smtClean="0"/>
              <a:t>Utilization of the budgetary assistance.</a:t>
            </a:r>
          </a:p>
          <a:p>
            <a:pPr eaLnBrk="1" hangingPunct="1">
              <a:lnSpc>
                <a:spcPct val="80000"/>
              </a:lnSpc>
            </a:pPr>
            <a:r>
              <a:rPr lang="hu-HU" sz="2000" smtClean="0"/>
              <a:t>Report on the appropriation of the assets</a:t>
            </a:r>
          </a:p>
          <a:p>
            <a:pPr eaLnBrk="1" hangingPunct="1">
              <a:lnSpc>
                <a:spcPct val="80000"/>
              </a:lnSpc>
            </a:pPr>
            <a:r>
              <a:rPr lang="hu-HU" sz="2000" smtClean="0"/>
              <a:t>Report on the target grants (grants by particular targets)</a:t>
            </a:r>
          </a:p>
          <a:p>
            <a:pPr eaLnBrk="1" hangingPunct="1">
              <a:lnSpc>
                <a:spcPct val="80000"/>
              </a:lnSpc>
            </a:pPr>
            <a:r>
              <a:rPr lang="hu-HU" sz="2000" smtClean="0"/>
              <a:t>The amount of the assistance granted by the central budget authority, the separated state fund, the local governments, the local governments of minority groups’ settlements, the local government associations</a:t>
            </a:r>
          </a:p>
          <a:p>
            <a:pPr eaLnBrk="1" hangingPunct="1">
              <a:lnSpc>
                <a:spcPct val="80000"/>
              </a:lnSpc>
            </a:pPr>
            <a:r>
              <a:rPr lang="hu-HU" sz="2000" smtClean="0"/>
              <a:t>The amount of allowance grated to the executive officers of the PBO</a:t>
            </a:r>
          </a:p>
          <a:p>
            <a:pPr eaLnBrk="1" hangingPunct="1">
              <a:lnSpc>
                <a:spcPct val="80000"/>
              </a:lnSpc>
            </a:pPr>
            <a:r>
              <a:rPr lang="hu-HU" sz="2000" smtClean="0"/>
              <a:t>A brief substantive report on the public benefit activities (of the actual fiscal year)</a:t>
            </a:r>
          </a:p>
          <a:p>
            <a:pPr eaLnBrk="1" hangingPunct="1">
              <a:lnSpc>
                <a:spcPct val="80000"/>
              </a:lnSpc>
            </a:pPr>
            <a:endParaRPr lang="hu-HU" sz="2000" smtClean="0"/>
          </a:p>
          <a:p>
            <a:pPr eaLnBrk="1" hangingPunct="1">
              <a:lnSpc>
                <a:spcPct val="80000"/>
              </a:lnSpc>
              <a:buFontTx/>
              <a:buNone/>
            </a:pPr>
            <a:r>
              <a:rPr lang="hu-HU" sz="2000" smtClean="0"/>
              <a:t>In the report on public benefit activity we should provide information about all mentioned points. (the negative answer should be included as well)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hu-HU" sz="4000" dirty="0" smtClean="0"/>
              <a:t>The monitoring of </a:t>
            </a:r>
            <a:r>
              <a:rPr lang="hu-HU" sz="4000" dirty="0" err="1" smtClean="0"/>
              <a:t>the</a:t>
            </a:r>
            <a:r>
              <a:rPr lang="hu-HU" sz="4000" dirty="0" smtClean="0"/>
              <a:t> </a:t>
            </a:r>
            <a:r>
              <a:rPr lang="hu-HU" sz="4000" dirty="0" err="1" smtClean="0"/>
              <a:t>assistance’s</a:t>
            </a:r>
            <a:r>
              <a:rPr lang="hu-HU" sz="4000" dirty="0" smtClean="0"/>
              <a:t> </a:t>
            </a:r>
            <a:r>
              <a:rPr lang="hu-HU" sz="4000" dirty="0" err="1" smtClean="0"/>
              <a:t>utilization</a:t>
            </a:r>
            <a:endParaRPr lang="hu-HU" sz="4000" dirty="0" smtClean="0"/>
          </a:p>
        </p:txBody>
      </p:sp>
      <p:sp>
        <p:nvSpPr>
          <p:cNvPr id="69635" name="Rectangle 3"/>
          <p:cNvSpPr>
            <a:spLocks noGrp="1" noChangeArrowheads="1"/>
          </p:cNvSpPr>
          <p:nvPr>
            <p:ph type="body" idx="1"/>
          </p:nvPr>
        </p:nvSpPr>
        <p:spPr/>
        <p:txBody>
          <a:bodyPr/>
          <a:lstStyle/>
          <a:p>
            <a:pPr eaLnBrk="1" hangingPunct="1">
              <a:defRPr/>
            </a:pPr>
            <a:r>
              <a:rPr lang="hu-HU" sz="2800" dirty="0" err="1" smtClean="0"/>
              <a:t>Within</a:t>
            </a:r>
            <a:r>
              <a:rPr lang="hu-HU" sz="2800" dirty="0" smtClean="0"/>
              <a:t> 30 </a:t>
            </a:r>
            <a:r>
              <a:rPr lang="hu-HU" sz="2800" dirty="0" err="1" smtClean="0"/>
              <a:t>days</a:t>
            </a:r>
            <a:r>
              <a:rPr lang="hu-HU" sz="2800" dirty="0" smtClean="0"/>
              <a:t> </a:t>
            </a:r>
            <a:r>
              <a:rPr lang="hu-HU" sz="2800" dirty="0" err="1" smtClean="0"/>
              <a:t>after</a:t>
            </a:r>
            <a:r>
              <a:rPr lang="hu-HU" sz="2800" dirty="0" smtClean="0"/>
              <a:t> </a:t>
            </a:r>
            <a:r>
              <a:rPr lang="hu-HU" sz="2800" dirty="0" err="1" smtClean="0"/>
              <a:t>the</a:t>
            </a:r>
            <a:r>
              <a:rPr lang="hu-HU" sz="2800" dirty="0" smtClean="0"/>
              <a:t> </a:t>
            </a:r>
            <a:r>
              <a:rPr lang="hu-HU" sz="2800" dirty="0" err="1" smtClean="0"/>
              <a:t>support</a:t>
            </a:r>
            <a:r>
              <a:rPr lang="hu-HU" sz="2800" dirty="0" smtClean="0"/>
              <a:t> </a:t>
            </a:r>
            <a:r>
              <a:rPr lang="hu-HU" sz="2800" dirty="0" err="1" smtClean="0"/>
              <a:t>period</a:t>
            </a:r>
            <a:r>
              <a:rPr lang="hu-HU" sz="2800" dirty="0" smtClean="0"/>
              <a:t> </a:t>
            </a:r>
            <a:r>
              <a:rPr lang="hu-HU" sz="2800" dirty="0" err="1" smtClean="0"/>
              <a:t>the</a:t>
            </a:r>
            <a:r>
              <a:rPr lang="hu-HU" sz="2800" dirty="0" smtClean="0"/>
              <a:t> </a:t>
            </a:r>
            <a:r>
              <a:rPr lang="hu-HU" sz="2800" dirty="0" err="1" smtClean="0"/>
              <a:t>organization</a:t>
            </a:r>
            <a:r>
              <a:rPr lang="hu-HU" sz="2800" dirty="0" smtClean="0"/>
              <a:t> is </a:t>
            </a:r>
            <a:r>
              <a:rPr lang="hu-HU" sz="2800" dirty="0" err="1" smtClean="0"/>
              <a:t>obliged</a:t>
            </a:r>
            <a:r>
              <a:rPr lang="hu-HU" sz="2800" dirty="0" smtClean="0"/>
              <a:t> </a:t>
            </a:r>
            <a:r>
              <a:rPr lang="hu-HU" sz="2800" dirty="0" err="1" smtClean="0"/>
              <a:t>to</a:t>
            </a:r>
            <a:r>
              <a:rPr lang="hu-HU" sz="2800" dirty="0" smtClean="0"/>
              <a:t> </a:t>
            </a:r>
            <a:r>
              <a:rPr lang="hu-HU" sz="2800" dirty="0" err="1" smtClean="0"/>
              <a:t>submit</a:t>
            </a:r>
            <a:r>
              <a:rPr lang="hu-HU" sz="2800" dirty="0" smtClean="0"/>
              <a:t> a </a:t>
            </a:r>
            <a:r>
              <a:rPr lang="hu-HU" sz="2800" dirty="0" err="1" smtClean="0"/>
              <a:t>financial</a:t>
            </a:r>
            <a:r>
              <a:rPr lang="hu-HU" sz="2800" dirty="0" smtClean="0"/>
              <a:t> and a </a:t>
            </a:r>
            <a:r>
              <a:rPr lang="hu-HU" sz="2800" dirty="0" err="1" smtClean="0"/>
              <a:t>professional</a:t>
            </a:r>
            <a:r>
              <a:rPr lang="hu-HU" sz="2800" dirty="0" smtClean="0"/>
              <a:t> </a:t>
            </a:r>
            <a:r>
              <a:rPr lang="hu-HU" sz="2800" dirty="0" err="1" smtClean="0"/>
              <a:t>report</a:t>
            </a:r>
            <a:r>
              <a:rPr lang="hu-HU" sz="2800" dirty="0" smtClean="0"/>
              <a:t> </a:t>
            </a:r>
            <a:r>
              <a:rPr lang="hu-HU" sz="2800" dirty="0" err="1" smtClean="0"/>
              <a:t>about</a:t>
            </a:r>
            <a:r>
              <a:rPr lang="hu-HU" sz="2800" dirty="0" smtClean="0"/>
              <a:t> </a:t>
            </a:r>
            <a:r>
              <a:rPr lang="hu-HU" sz="2800" dirty="0" err="1" smtClean="0"/>
              <a:t>the</a:t>
            </a:r>
            <a:r>
              <a:rPr lang="hu-HU" sz="2800" dirty="0" smtClean="0"/>
              <a:t> </a:t>
            </a:r>
            <a:r>
              <a:rPr lang="hu-HU" sz="2800" dirty="0" err="1" smtClean="0"/>
              <a:t>utilization</a:t>
            </a:r>
            <a:r>
              <a:rPr lang="hu-HU" sz="2800" dirty="0" smtClean="0"/>
              <a:t> of </a:t>
            </a:r>
            <a:r>
              <a:rPr lang="hu-HU" sz="2800" dirty="0" err="1" smtClean="0"/>
              <a:t>the</a:t>
            </a:r>
            <a:r>
              <a:rPr lang="hu-HU" sz="2800" dirty="0" smtClean="0"/>
              <a:t> </a:t>
            </a:r>
            <a:r>
              <a:rPr lang="hu-HU" sz="2800" dirty="0" err="1" smtClean="0"/>
              <a:t>assistance</a:t>
            </a:r>
            <a:r>
              <a:rPr lang="hu-HU" sz="2800" dirty="0" smtClean="0"/>
              <a:t>.</a:t>
            </a:r>
          </a:p>
          <a:p>
            <a:pPr eaLnBrk="1" hangingPunct="1">
              <a:defRPr/>
            </a:pPr>
            <a:r>
              <a:rPr lang="hu-HU" sz="2800" dirty="0" err="1" smtClean="0"/>
              <a:t>In</a:t>
            </a:r>
            <a:r>
              <a:rPr lang="hu-HU" sz="2800" dirty="0" smtClean="0"/>
              <a:t> </a:t>
            </a:r>
            <a:r>
              <a:rPr lang="hu-HU" sz="2800" dirty="0" err="1" smtClean="0"/>
              <a:t>the</a:t>
            </a:r>
            <a:r>
              <a:rPr lang="hu-HU" sz="2800" dirty="0" smtClean="0"/>
              <a:t> </a:t>
            </a:r>
            <a:r>
              <a:rPr lang="hu-HU" sz="2800" dirty="0" err="1" smtClean="0"/>
              <a:t>framework</a:t>
            </a:r>
            <a:r>
              <a:rPr lang="hu-HU" sz="2800" dirty="0" smtClean="0"/>
              <a:t> of </a:t>
            </a:r>
            <a:r>
              <a:rPr lang="hu-HU" sz="2800" dirty="0" err="1" smtClean="0"/>
              <a:t>the</a:t>
            </a:r>
            <a:r>
              <a:rPr lang="hu-HU" sz="2800" dirty="0" smtClean="0"/>
              <a:t> </a:t>
            </a:r>
            <a:r>
              <a:rPr lang="hu-HU" sz="2800" dirty="0" err="1" smtClean="0"/>
              <a:t>financial</a:t>
            </a:r>
            <a:r>
              <a:rPr lang="hu-HU" sz="2800" dirty="0" smtClean="0"/>
              <a:t> </a:t>
            </a:r>
            <a:r>
              <a:rPr lang="hu-HU" sz="2800" dirty="0" err="1" smtClean="0"/>
              <a:t>report</a:t>
            </a:r>
            <a:r>
              <a:rPr lang="hu-HU" sz="2800" dirty="0" smtClean="0"/>
              <a:t> </a:t>
            </a:r>
            <a:r>
              <a:rPr lang="hu-HU" sz="2800" dirty="0" err="1" smtClean="0"/>
              <a:t>the</a:t>
            </a:r>
            <a:r>
              <a:rPr lang="hu-HU" sz="2800" dirty="0" smtClean="0"/>
              <a:t> </a:t>
            </a:r>
            <a:r>
              <a:rPr lang="hu-HU" sz="2800" dirty="0" err="1" smtClean="0"/>
              <a:t>beneficiaries</a:t>
            </a:r>
            <a:r>
              <a:rPr lang="hu-HU" sz="2800" dirty="0" smtClean="0"/>
              <a:t> </a:t>
            </a:r>
            <a:r>
              <a:rPr lang="hu-HU" sz="2800" dirty="0" err="1" smtClean="0"/>
              <a:t>have</a:t>
            </a:r>
            <a:r>
              <a:rPr lang="hu-HU" sz="2800" dirty="0" smtClean="0"/>
              <a:t> </a:t>
            </a:r>
            <a:r>
              <a:rPr lang="hu-HU" sz="2800" dirty="0" err="1" smtClean="0"/>
              <a:t>to</a:t>
            </a:r>
            <a:r>
              <a:rPr lang="hu-HU" sz="2800" dirty="0" smtClean="0"/>
              <a:t> </a:t>
            </a:r>
            <a:r>
              <a:rPr lang="hu-HU" sz="2800" dirty="0" err="1" smtClean="0"/>
              <a:t>submit</a:t>
            </a:r>
            <a:r>
              <a:rPr lang="hu-HU" sz="2800" dirty="0" smtClean="0"/>
              <a:t> </a:t>
            </a:r>
            <a:r>
              <a:rPr lang="hu-HU" sz="2800" dirty="0" err="1" smtClean="0"/>
              <a:t>the</a:t>
            </a:r>
            <a:r>
              <a:rPr lang="hu-HU" sz="2800" dirty="0" smtClean="0"/>
              <a:t> </a:t>
            </a:r>
            <a:r>
              <a:rPr lang="hu-HU" sz="2800" dirty="0" err="1" smtClean="0"/>
              <a:t>bills</a:t>
            </a:r>
            <a:r>
              <a:rPr lang="hu-HU" sz="2800" dirty="0" smtClean="0"/>
              <a:t> </a:t>
            </a:r>
            <a:r>
              <a:rPr lang="hu-HU" sz="2800" dirty="0" err="1" smtClean="0"/>
              <a:t>of</a:t>
            </a:r>
            <a:r>
              <a:rPr lang="hu-HU" sz="2800" dirty="0" smtClean="0"/>
              <a:t> </a:t>
            </a:r>
            <a:r>
              <a:rPr lang="hu-HU" sz="2800" dirty="0" err="1" smtClean="0"/>
              <a:t>costs</a:t>
            </a:r>
            <a:r>
              <a:rPr lang="hu-HU" sz="2800" dirty="0" smtClean="0"/>
              <a:t>, </a:t>
            </a:r>
            <a:r>
              <a:rPr lang="hu-HU" sz="2800" dirty="0" err="1" smtClean="0"/>
              <a:t>the</a:t>
            </a:r>
            <a:r>
              <a:rPr lang="hu-HU" sz="2800" dirty="0" smtClean="0"/>
              <a:t> </a:t>
            </a:r>
            <a:r>
              <a:rPr lang="hu-HU" sz="2800" dirty="0" err="1" smtClean="0"/>
              <a:t>financial</a:t>
            </a:r>
            <a:r>
              <a:rPr lang="hu-HU" sz="2800" dirty="0" smtClean="0"/>
              <a:t> </a:t>
            </a:r>
            <a:r>
              <a:rPr lang="hu-HU" sz="2800" dirty="0" err="1" smtClean="0"/>
              <a:t>fulfillment</a:t>
            </a:r>
            <a:r>
              <a:rPr lang="hu-HU" sz="2800" dirty="0" smtClean="0"/>
              <a:t> (</a:t>
            </a:r>
            <a:r>
              <a:rPr lang="hu-HU" sz="2800" dirty="0" err="1" smtClean="0"/>
              <a:t>payment</a:t>
            </a:r>
            <a:r>
              <a:rPr lang="hu-HU" sz="2800" dirty="0" smtClean="0"/>
              <a:t>) </a:t>
            </a:r>
            <a:r>
              <a:rPr lang="hu-HU" sz="2800" dirty="0" err="1" smtClean="0"/>
              <a:t>documents</a:t>
            </a:r>
            <a:r>
              <a:rPr lang="hu-HU" sz="2800" dirty="0" smtClean="0"/>
              <a:t> of </a:t>
            </a:r>
            <a:r>
              <a:rPr lang="hu-HU" sz="2800" dirty="0" err="1" smtClean="0"/>
              <a:t>economic</a:t>
            </a:r>
            <a:r>
              <a:rPr lang="hu-HU" sz="2800" dirty="0" smtClean="0"/>
              <a:t> </a:t>
            </a:r>
            <a:r>
              <a:rPr lang="hu-HU" sz="2800" dirty="0" err="1" smtClean="0"/>
              <a:t>events</a:t>
            </a:r>
            <a:r>
              <a:rPr lang="hu-HU" sz="2800" dirty="0" smtClean="0"/>
              <a:t> </a:t>
            </a:r>
            <a:r>
              <a:rPr lang="hu-HU" sz="2800" dirty="0" err="1" smtClean="0"/>
              <a:t>that</a:t>
            </a:r>
            <a:r>
              <a:rPr lang="hu-HU" sz="2800" dirty="0" smtClean="0"/>
              <a:t> </a:t>
            </a:r>
            <a:r>
              <a:rPr lang="hu-HU" sz="2800" dirty="0" err="1" smtClean="0"/>
              <a:t>were</a:t>
            </a:r>
            <a:r>
              <a:rPr lang="hu-HU" sz="2800" dirty="0" smtClean="0"/>
              <a:t> </a:t>
            </a:r>
            <a:r>
              <a:rPr lang="hu-HU" sz="2800" dirty="0" err="1" smtClean="0"/>
              <a:t>realized</a:t>
            </a:r>
            <a:r>
              <a:rPr lang="hu-HU" sz="2800" dirty="0" smtClean="0"/>
              <a:t> </a:t>
            </a:r>
            <a:r>
              <a:rPr lang="hu-HU" sz="2800" dirty="0" err="1" smtClean="0"/>
              <a:t>during</a:t>
            </a:r>
            <a:r>
              <a:rPr lang="hu-HU" sz="2800" dirty="0" smtClean="0"/>
              <a:t> </a:t>
            </a:r>
            <a:r>
              <a:rPr lang="hu-HU" sz="2800" dirty="0" err="1" smtClean="0"/>
              <a:t>the</a:t>
            </a:r>
            <a:r>
              <a:rPr lang="hu-HU" sz="2800" dirty="0" smtClean="0"/>
              <a:t> </a:t>
            </a:r>
            <a:r>
              <a:rPr lang="hu-HU" sz="2800" dirty="0" err="1" smtClean="0"/>
              <a:t>period</a:t>
            </a:r>
            <a:r>
              <a:rPr lang="hu-HU" sz="2800" dirty="0" smtClean="0"/>
              <a:t> </a:t>
            </a:r>
            <a:r>
              <a:rPr lang="hu-HU" sz="2800" dirty="0" err="1" smtClean="0"/>
              <a:t>assigned</a:t>
            </a:r>
            <a:r>
              <a:rPr lang="hu-HU" sz="2800" dirty="0" smtClean="0"/>
              <a:t> </a:t>
            </a:r>
            <a:r>
              <a:rPr lang="hu-HU" sz="2800" dirty="0" err="1" smtClean="0"/>
              <a:t>by</a:t>
            </a:r>
            <a:r>
              <a:rPr lang="hu-HU" sz="2800" dirty="0" smtClean="0"/>
              <a:t> </a:t>
            </a:r>
            <a:r>
              <a:rPr lang="hu-HU" sz="2800" dirty="0" err="1" smtClean="0"/>
              <a:t>the</a:t>
            </a:r>
            <a:r>
              <a:rPr lang="hu-HU" sz="2800" dirty="0" smtClean="0"/>
              <a:t> </a:t>
            </a:r>
            <a:r>
              <a:rPr lang="hu-HU" sz="2800" dirty="0" err="1" smtClean="0"/>
              <a:t>support</a:t>
            </a:r>
            <a:r>
              <a:rPr lang="hu-HU" sz="2800" dirty="0" smtClean="0"/>
              <a:t> </a:t>
            </a:r>
            <a:r>
              <a:rPr lang="hu-HU" sz="2800" dirty="0" err="1" smtClean="0"/>
              <a:t>contract</a:t>
            </a:r>
            <a:r>
              <a:rPr lang="hu-HU" sz="2800" dirty="0" smtClean="0"/>
              <a:t>, and </a:t>
            </a:r>
            <a:r>
              <a:rPr lang="hu-HU" sz="2800" dirty="0" err="1" smtClean="0"/>
              <a:t>also</a:t>
            </a:r>
            <a:r>
              <a:rPr lang="hu-HU" sz="2800" dirty="0" smtClean="0"/>
              <a:t> an </a:t>
            </a:r>
            <a:r>
              <a:rPr lang="hu-HU" sz="2800" dirty="0" err="1" smtClean="0"/>
              <a:t>annex</a:t>
            </a:r>
            <a:r>
              <a:rPr lang="hu-HU" sz="2800" dirty="0" smtClean="0"/>
              <a:t> </a:t>
            </a:r>
            <a:r>
              <a:rPr lang="hu-HU" sz="2800" dirty="0" err="1" smtClean="0"/>
              <a:t>with</a:t>
            </a:r>
            <a:r>
              <a:rPr lang="hu-HU" sz="2800" dirty="0" smtClean="0"/>
              <a:t> </a:t>
            </a:r>
            <a:r>
              <a:rPr lang="hu-HU" sz="2800" dirty="0" err="1" smtClean="0"/>
              <a:t>all</a:t>
            </a:r>
            <a:r>
              <a:rPr lang="hu-HU" sz="2800" dirty="0" smtClean="0"/>
              <a:t> </a:t>
            </a:r>
            <a:r>
              <a:rPr lang="hu-HU" sz="2800" dirty="0" err="1" smtClean="0"/>
              <a:t>the</a:t>
            </a:r>
            <a:r>
              <a:rPr lang="hu-HU" sz="2800" dirty="0" smtClean="0"/>
              <a:t> </a:t>
            </a:r>
            <a:r>
              <a:rPr lang="hu-HU" sz="2800" dirty="0" err="1" smtClean="0"/>
              <a:t>invoices</a:t>
            </a:r>
            <a:endParaRPr lang="hu-HU"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hu-HU" dirty="0" smtClean="0"/>
              <a:t>Financial </a:t>
            </a:r>
            <a:r>
              <a:rPr lang="hu-HU" dirty="0" err="1" smtClean="0"/>
              <a:t>report</a:t>
            </a:r>
            <a:r>
              <a:rPr lang="hu-HU" dirty="0" smtClean="0"/>
              <a:t> – </a:t>
            </a:r>
            <a:r>
              <a:rPr lang="hu-HU" dirty="0" err="1" smtClean="0"/>
              <a:t>change</a:t>
            </a:r>
            <a:r>
              <a:rPr lang="hu-HU" dirty="0" smtClean="0"/>
              <a:t>!</a:t>
            </a:r>
          </a:p>
        </p:txBody>
      </p:sp>
      <p:sp>
        <p:nvSpPr>
          <p:cNvPr id="74755" name="Rectangle 3"/>
          <p:cNvSpPr>
            <a:spLocks noGrp="1" noChangeArrowheads="1"/>
          </p:cNvSpPr>
          <p:nvPr>
            <p:ph type="body" idx="1"/>
          </p:nvPr>
        </p:nvSpPr>
        <p:spPr/>
        <p:txBody>
          <a:bodyPr/>
          <a:lstStyle/>
          <a:p>
            <a:pPr eaLnBrk="1" hangingPunct="1">
              <a:lnSpc>
                <a:spcPct val="90000"/>
              </a:lnSpc>
              <a:defRPr/>
            </a:pPr>
            <a:r>
              <a:rPr lang="hu-HU" sz="2800" smtClean="0"/>
              <a:t>A szociális és munkaügyi miniszter 6/2010. (III.12.) SZMM rendelet 19.§ (4) bekezdése alapján a korábbi évekhez képest módosult a pénzügyi elszámolás részeként benyújtandó dokumentumok, bizonylatok köre. Ennek értelmében a teljes jóváhagyott támogatási összeg legfeljebb 20 %-ának mértékéig nem kell benyújtani a pénzügyi elszámolás részeként az egyenként tízezer forint bruttó összeget meg nem haladó támogatás tartalmú számviteli bizonylatok, az ahhoz kapcsolódó kifizetést igazoló bizonylatok és dokumentumok hitelesített másolatait.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Rot="1" noChangeArrowheads="1"/>
          </p:cNvSpPr>
          <p:nvPr>
            <p:ph type="body" idx="1"/>
          </p:nvPr>
        </p:nvSpPr>
        <p:spPr>
          <a:xfrm>
            <a:off x="611188" y="404813"/>
            <a:ext cx="8007350" cy="6048375"/>
          </a:xfrm>
        </p:spPr>
        <p:txBody>
          <a:bodyPr/>
          <a:lstStyle/>
          <a:p>
            <a:pPr eaLnBrk="1" hangingPunct="1">
              <a:lnSpc>
                <a:spcPct val="90000"/>
              </a:lnSpc>
              <a:defRPr/>
            </a:pPr>
            <a:r>
              <a:rPr lang="hu-HU" sz="2800" dirty="0" err="1" smtClean="0"/>
              <a:t>In</a:t>
            </a:r>
            <a:r>
              <a:rPr lang="hu-HU" sz="2800" dirty="0" smtClean="0"/>
              <a:t> 2010 </a:t>
            </a:r>
            <a:r>
              <a:rPr lang="hu-HU" sz="2800" dirty="0" err="1" smtClean="0"/>
              <a:t>there</a:t>
            </a:r>
            <a:r>
              <a:rPr lang="hu-HU" sz="2800" dirty="0" smtClean="0"/>
              <a:t> </a:t>
            </a:r>
            <a:r>
              <a:rPr lang="hu-HU" sz="2800" dirty="0" err="1" smtClean="0"/>
              <a:t>were</a:t>
            </a:r>
            <a:r>
              <a:rPr lang="hu-HU" sz="2800" dirty="0" smtClean="0"/>
              <a:t> 18 647 </a:t>
            </a:r>
            <a:r>
              <a:rPr lang="hu-HU" sz="2800" dirty="0" err="1" smtClean="0"/>
              <a:t>applications</a:t>
            </a:r>
            <a:r>
              <a:rPr lang="hu-HU" sz="2800" dirty="0" smtClean="0"/>
              <a:t> </a:t>
            </a:r>
            <a:r>
              <a:rPr lang="hu-HU" sz="2800" dirty="0" err="1" smtClean="0"/>
              <a:t>for</a:t>
            </a:r>
            <a:r>
              <a:rPr lang="hu-HU" sz="2800" dirty="0" smtClean="0"/>
              <a:t> </a:t>
            </a:r>
            <a:br>
              <a:rPr lang="hu-HU" sz="2800" dirty="0" smtClean="0"/>
            </a:br>
            <a:r>
              <a:rPr lang="hu-HU" sz="2800" dirty="0" smtClean="0"/>
              <a:t>7 </a:t>
            </a:r>
            <a:r>
              <a:rPr lang="hu-HU" sz="2800" dirty="0" err="1" smtClean="0"/>
              <a:t>billion</a:t>
            </a:r>
            <a:r>
              <a:rPr lang="hu-HU" sz="2800" dirty="0" smtClean="0"/>
              <a:t> </a:t>
            </a:r>
            <a:r>
              <a:rPr lang="hu-HU" sz="2800" dirty="0" err="1" smtClean="0"/>
              <a:t>Forints</a:t>
            </a:r>
            <a:r>
              <a:rPr lang="hu-HU" sz="2800" dirty="0" smtClean="0"/>
              <a:t>.</a:t>
            </a:r>
          </a:p>
          <a:p>
            <a:pPr eaLnBrk="1" hangingPunct="1">
              <a:lnSpc>
                <a:spcPct val="90000"/>
              </a:lnSpc>
              <a:defRPr/>
            </a:pPr>
            <a:r>
              <a:rPr lang="hu-HU" sz="2800" dirty="0" err="1" smtClean="0">
                <a:solidFill>
                  <a:srgbClr val="FF0066"/>
                </a:solidFill>
              </a:rPr>
              <a:t>In</a:t>
            </a:r>
            <a:r>
              <a:rPr lang="hu-HU" sz="2800" dirty="0" smtClean="0">
                <a:solidFill>
                  <a:srgbClr val="FF0066"/>
                </a:solidFill>
              </a:rPr>
              <a:t> 2011</a:t>
            </a:r>
            <a:r>
              <a:rPr lang="hu-HU" sz="2800" dirty="0" smtClean="0"/>
              <a:t> </a:t>
            </a:r>
            <a:r>
              <a:rPr lang="hu-HU" sz="2800" dirty="0" err="1" smtClean="0"/>
              <a:t>the</a:t>
            </a:r>
            <a:r>
              <a:rPr lang="hu-HU" sz="2800" dirty="0" smtClean="0"/>
              <a:t> </a:t>
            </a:r>
            <a:r>
              <a:rPr lang="hu-HU" sz="2800" dirty="0" err="1" smtClean="0"/>
              <a:t>available</a:t>
            </a:r>
            <a:r>
              <a:rPr lang="hu-HU" sz="2800" dirty="0" smtClean="0"/>
              <a:t> </a:t>
            </a:r>
            <a:r>
              <a:rPr lang="hu-HU" sz="2800" dirty="0" err="1" smtClean="0"/>
              <a:t>support</a:t>
            </a:r>
            <a:r>
              <a:rPr lang="hu-HU" sz="2800" dirty="0" smtClean="0"/>
              <a:t> of </a:t>
            </a:r>
            <a:r>
              <a:rPr lang="hu-HU" sz="2800" dirty="0" err="1" smtClean="0"/>
              <a:t>the</a:t>
            </a:r>
            <a:r>
              <a:rPr lang="hu-HU" sz="2800" dirty="0" smtClean="0"/>
              <a:t> </a:t>
            </a:r>
            <a:r>
              <a:rPr lang="hu-HU" sz="2800" dirty="0" err="1" smtClean="0"/>
              <a:t>Fund</a:t>
            </a:r>
            <a:r>
              <a:rPr lang="hu-HU" sz="2800" dirty="0" smtClean="0"/>
              <a:t> is </a:t>
            </a:r>
            <a:br>
              <a:rPr lang="hu-HU" sz="2800" dirty="0" smtClean="0"/>
            </a:br>
            <a:r>
              <a:rPr lang="hu-HU" sz="2800" dirty="0" smtClean="0">
                <a:solidFill>
                  <a:srgbClr val="FF0066"/>
                </a:solidFill>
              </a:rPr>
              <a:t>3,6</a:t>
            </a:r>
            <a:r>
              <a:rPr lang="hu-HU" sz="2800" dirty="0" smtClean="0"/>
              <a:t> </a:t>
            </a:r>
            <a:r>
              <a:rPr lang="hu-HU" sz="2800" dirty="0" err="1" smtClean="0"/>
              <a:t>billion</a:t>
            </a:r>
            <a:r>
              <a:rPr lang="hu-HU" sz="2800" dirty="0" smtClean="0"/>
              <a:t> </a:t>
            </a:r>
            <a:r>
              <a:rPr lang="hu-HU" sz="2800" dirty="0" err="1" smtClean="0"/>
              <a:t>Forints</a:t>
            </a:r>
            <a:r>
              <a:rPr lang="hu-HU" sz="2800" dirty="0" smtClean="0"/>
              <a:t>. (</a:t>
            </a:r>
            <a:r>
              <a:rPr lang="hu-HU" sz="2800" dirty="0" err="1" smtClean="0"/>
              <a:t>reduced</a:t>
            </a:r>
            <a:r>
              <a:rPr lang="hu-HU" sz="2800" dirty="0" smtClean="0"/>
              <a:t> almost </a:t>
            </a:r>
            <a:r>
              <a:rPr lang="hu-HU" sz="2800" dirty="0" err="1" smtClean="0"/>
              <a:t>by</a:t>
            </a:r>
            <a:r>
              <a:rPr lang="hu-HU" sz="2800" dirty="0" smtClean="0"/>
              <a:t> 50%!)</a:t>
            </a:r>
          </a:p>
          <a:p>
            <a:pPr eaLnBrk="1" hangingPunct="1">
              <a:lnSpc>
                <a:spcPct val="90000"/>
              </a:lnSpc>
              <a:defRPr/>
            </a:pPr>
            <a:r>
              <a:rPr lang="hu-HU" sz="2800" dirty="0" smtClean="0"/>
              <a:t>The </a:t>
            </a:r>
            <a:r>
              <a:rPr lang="hu-HU" sz="2800" dirty="0" err="1" smtClean="0"/>
              <a:t>government</a:t>
            </a:r>
            <a:r>
              <a:rPr lang="hu-HU" sz="2800" dirty="0" smtClean="0"/>
              <a:t> </a:t>
            </a:r>
            <a:r>
              <a:rPr lang="hu-HU" sz="2800" dirty="0" err="1" smtClean="0"/>
              <a:t>edict</a:t>
            </a:r>
            <a:r>
              <a:rPr lang="hu-HU" sz="2800" dirty="0" smtClean="0"/>
              <a:t> 259/2010. (XI.16) </a:t>
            </a:r>
            <a:r>
              <a:rPr lang="hu-HU" sz="2800" dirty="0" err="1" smtClean="0"/>
              <a:t>about</a:t>
            </a:r>
            <a:r>
              <a:rPr lang="hu-HU" sz="2800" dirty="0" smtClean="0"/>
              <a:t> </a:t>
            </a:r>
            <a:r>
              <a:rPr lang="hu-HU" sz="2800" dirty="0" err="1" smtClean="0"/>
              <a:t>the</a:t>
            </a:r>
            <a:r>
              <a:rPr lang="hu-HU" sz="2800" dirty="0" smtClean="0"/>
              <a:t> </a:t>
            </a:r>
            <a:r>
              <a:rPr lang="hu-HU" sz="2800" dirty="0" err="1" smtClean="0"/>
              <a:t>legal</a:t>
            </a:r>
            <a:r>
              <a:rPr lang="hu-HU" sz="2800" dirty="0" smtClean="0"/>
              <a:t> status of </a:t>
            </a:r>
            <a:r>
              <a:rPr lang="hu-HU" sz="2800" dirty="0" err="1" smtClean="0"/>
              <a:t>budgetary</a:t>
            </a:r>
            <a:r>
              <a:rPr lang="hu-HU" sz="2800" dirty="0" smtClean="0"/>
              <a:t> </a:t>
            </a:r>
            <a:r>
              <a:rPr lang="hu-HU" sz="2800" dirty="0" err="1" smtClean="0"/>
              <a:t>authorities</a:t>
            </a:r>
            <a:r>
              <a:rPr lang="hu-HU" sz="2800" dirty="0" smtClean="0"/>
              <a:t> </a:t>
            </a:r>
            <a:r>
              <a:rPr lang="hu-HU" sz="2800" dirty="0" smtClean="0">
                <a:solidFill>
                  <a:srgbClr val="FF0066"/>
                </a:solidFill>
              </a:rPr>
              <a:t>entered </a:t>
            </a:r>
            <a:r>
              <a:rPr lang="hu-HU" sz="2800" dirty="0" err="1" smtClean="0">
                <a:solidFill>
                  <a:srgbClr val="FF0066"/>
                </a:solidFill>
              </a:rPr>
              <a:t>into</a:t>
            </a:r>
            <a:r>
              <a:rPr lang="hu-HU" sz="2800" dirty="0" smtClean="0">
                <a:solidFill>
                  <a:srgbClr val="FF0066"/>
                </a:solidFill>
              </a:rPr>
              <a:t> </a:t>
            </a:r>
            <a:r>
              <a:rPr lang="hu-HU" sz="2800" dirty="0" err="1" smtClean="0">
                <a:solidFill>
                  <a:srgbClr val="FF0066"/>
                </a:solidFill>
              </a:rPr>
              <a:t>force</a:t>
            </a:r>
            <a:r>
              <a:rPr lang="hu-HU" sz="2800" dirty="0" smtClean="0">
                <a:solidFill>
                  <a:srgbClr val="FF0066"/>
                </a:solidFill>
              </a:rPr>
              <a:t> </a:t>
            </a:r>
            <a:r>
              <a:rPr lang="hu-HU" sz="2800" dirty="0" err="1" smtClean="0">
                <a:solidFill>
                  <a:srgbClr val="FF0066"/>
                </a:solidFill>
              </a:rPr>
              <a:t>on</a:t>
            </a:r>
            <a:r>
              <a:rPr lang="hu-HU" sz="2800" dirty="0" smtClean="0">
                <a:solidFill>
                  <a:srgbClr val="FF0066"/>
                </a:solidFill>
              </a:rPr>
              <a:t> 27th November 2010. </a:t>
            </a:r>
            <a:r>
              <a:rPr lang="hu-HU" sz="2800" dirty="0" err="1" smtClean="0"/>
              <a:t>In</a:t>
            </a:r>
            <a:r>
              <a:rPr lang="hu-HU" sz="2800" dirty="0" smtClean="0"/>
              <a:t> </a:t>
            </a:r>
            <a:r>
              <a:rPr lang="hu-HU" sz="2800" dirty="0" err="1" smtClean="0"/>
              <a:t>the</a:t>
            </a:r>
            <a:r>
              <a:rPr lang="hu-HU" sz="2800" dirty="0" smtClean="0"/>
              <a:t> </a:t>
            </a:r>
            <a:r>
              <a:rPr lang="hu-HU" sz="2800" dirty="0" err="1" smtClean="0"/>
              <a:t>framework</a:t>
            </a:r>
            <a:r>
              <a:rPr lang="hu-HU" sz="2800" dirty="0" smtClean="0"/>
              <a:t> of </a:t>
            </a:r>
            <a:r>
              <a:rPr lang="hu-HU" sz="2800" dirty="0" err="1" smtClean="0"/>
              <a:t>this</a:t>
            </a:r>
            <a:r>
              <a:rPr lang="hu-HU" sz="2800" dirty="0" smtClean="0"/>
              <a:t> </a:t>
            </a:r>
            <a:r>
              <a:rPr lang="hu-HU" sz="2800" dirty="0" err="1" smtClean="0"/>
              <a:t>edict</a:t>
            </a:r>
            <a:r>
              <a:rPr lang="hu-HU" sz="2800" dirty="0" smtClean="0"/>
              <a:t> </a:t>
            </a:r>
            <a:r>
              <a:rPr lang="hu-HU" sz="2800" dirty="0" err="1" smtClean="0"/>
              <a:t>the</a:t>
            </a:r>
            <a:r>
              <a:rPr lang="hu-HU" sz="2800" dirty="0" smtClean="0"/>
              <a:t> </a:t>
            </a:r>
            <a:r>
              <a:rPr lang="hu-HU" sz="2800" dirty="0" err="1" smtClean="0"/>
              <a:t>Supportmanagement</a:t>
            </a:r>
            <a:r>
              <a:rPr lang="hu-HU" sz="2800" dirty="0" smtClean="0"/>
              <a:t> </a:t>
            </a:r>
            <a:r>
              <a:rPr lang="hu-HU" sz="2800" dirty="0" err="1" smtClean="0"/>
              <a:t>Directorate</a:t>
            </a:r>
            <a:r>
              <a:rPr lang="hu-HU" sz="2800" dirty="0" smtClean="0"/>
              <a:t> </a:t>
            </a:r>
            <a:r>
              <a:rPr lang="hu-HU" sz="2800" dirty="0" err="1" smtClean="0"/>
              <a:t>of</a:t>
            </a:r>
            <a:r>
              <a:rPr lang="hu-HU" sz="2800" dirty="0" smtClean="0"/>
              <a:t> </a:t>
            </a:r>
            <a:r>
              <a:rPr lang="hu-HU" sz="2800" dirty="0" err="1" smtClean="0"/>
              <a:t>Ministry</a:t>
            </a:r>
            <a:r>
              <a:rPr lang="hu-HU" sz="2800" dirty="0" smtClean="0"/>
              <a:t> </a:t>
            </a:r>
            <a:r>
              <a:rPr lang="hu-HU" sz="2800" dirty="0" err="1" smtClean="0"/>
              <a:t>of</a:t>
            </a:r>
            <a:r>
              <a:rPr lang="hu-HU" sz="2800" dirty="0" smtClean="0"/>
              <a:t> Education and </a:t>
            </a:r>
            <a:r>
              <a:rPr lang="hu-HU" sz="2800" dirty="0" err="1" smtClean="0"/>
              <a:t>Culture</a:t>
            </a:r>
            <a:r>
              <a:rPr lang="hu-HU" sz="2800" dirty="0" smtClean="0"/>
              <a:t> (</a:t>
            </a:r>
            <a:r>
              <a:rPr lang="hu-HU" sz="2800" dirty="0" err="1" smtClean="0"/>
              <a:t>previously</a:t>
            </a:r>
            <a:r>
              <a:rPr lang="hu-HU" sz="2800" dirty="0" smtClean="0"/>
              <a:t> </a:t>
            </a:r>
            <a:r>
              <a:rPr lang="hu-HU" sz="2800" dirty="0" err="1" smtClean="0"/>
              <a:t>operated</a:t>
            </a:r>
            <a:r>
              <a:rPr lang="hu-HU" sz="2800" dirty="0" smtClean="0"/>
              <a:t> </a:t>
            </a:r>
            <a:r>
              <a:rPr lang="hu-HU" sz="2800" dirty="0" err="1" smtClean="0"/>
              <a:t>under</a:t>
            </a:r>
            <a:r>
              <a:rPr lang="hu-HU" sz="2800" dirty="0" smtClean="0"/>
              <a:t> </a:t>
            </a:r>
            <a:r>
              <a:rPr lang="hu-HU" sz="2800" dirty="0" err="1" smtClean="0"/>
              <a:t>the</a:t>
            </a:r>
            <a:r>
              <a:rPr lang="hu-HU" sz="2800" dirty="0" smtClean="0"/>
              <a:t> </a:t>
            </a:r>
            <a:r>
              <a:rPr lang="hu-HU" sz="2800" dirty="0" err="1" smtClean="0"/>
              <a:t>Ministry</a:t>
            </a:r>
            <a:r>
              <a:rPr lang="hu-HU" sz="2800" dirty="0" smtClean="0"/>
              <a:t> of Education and </a:t>
            </a:r>
            <a:r>
              <a:rPr lang="hu-HU" sz="2800" dirty="0" err="1" smtClean="0"/>
              <a:t>Culture</a:t>
            </a:r>
            <a:r>
              <a:rPr lang="hu-HU" sz="2800" dirty="0" smtClean="0"/>
              <a:t>) </a:t>
            </a:r>
            <a:r>
              <a:rPr lang="hu-HU" sz="2800" dirty="0" err="1" smtClean="0"/>
              <a:t>will</a:t>
            </a:r>
            <a:r>
              <a:rPr lang="hu-HU" sz="2800" dirty="0" smtClean="0"/>
              <a:t> </a:t>
            </a:r>
            <a:r>
              <a:rPr lang="hu-HU" sz="2800" dirty="0" err="1" smtClean="0"/>
              <a:t>continue</a:t>
            </a:r>
            <a:r>
              <a:rPr lang="hu-HU" sz="2800" dirty="0" smtClean="0"/>
              <a:t> </a:t>
            </a:r>
            <a:r>
              <a:rPr lang="hu-HU" sz="2800" dirty="0" err="1" smtClean="0"/>
              <a:t>its</a:t>
            </a:r>
            <a:r>
              <a:rPr lang="hu-HU" sz="2800" dirty="0" smtClean="0"/>
              <a:t> </a:t>
            </a:r>
            <a:r>
              <a:rPr lang="hu-HU" sz="2800" dirty="0" err="1" smtClean="0"/>
              <a:t>operation</a:t>
            </a:r>
            <a:r>
              <a:rPr lang="hu-HU" sz="2800" dirty="0" smtClean="0"/>
              <a:t> </a:t>
            </a:r>
            <a:r>
              <a:rPr lang="hu-HU" sz="2800" dirty="0" err="1" smtClean="0"/>
              <a:t>as</a:t>
            </a:r>
            <a:r>
              <a:rPr lang="hu-HU" sz="2800" dirty="0" smtClean="0"/>
              <a:t> „</a:t>
            </a:r>
            <a:r>
              <a:rPr lang="hu-HU" sz="2800" dirty="0" smtClean="0">
                <a:solidFill>
                  <a:srgbClr val="FF0066"/>
                </a:solidFill>
              </a:rPr>
              <a:t>Wekerle Sándor </a:t>
            </a:r>
            <a:r>
              <a:rPr lang="hu-HU" sz="2800" dirty="0" err="1" smtClean="0">
                <a:solidFill>
                  <a:srgbClr val="FF0066"/>
                </a:solidFill>
              </a:rPr>
              <a:t>Fund</a:t>
            </a:r>
            <a:r>
              <a:rPr lang="hu-HU" sz="2800" dirty="0" smtClean="0">
                <a:solidFill>
                  <a:srgbClr val="FF0066"/>
                </a:solidFill>
              </a:rPr>
              <a:t> Management</a:t>
            </a:r>
            <a:r>
              <a:rPr lang="hu-HU" sz="2800" dirty="0" smtClean="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p:txBody>
          <a:bodyPr/>
          <a:lstStyle/>
          <a:p>
            <a:pPr algn="ctr" eaLnBrk="1" hangingPunct="1"/>
            <a:r>
              <a:rPr lang="hu-HU" smtClean="0"/>
              <a:t>Thank you for your attention!</a:t>
            </a:r>
          </a:p>
          <a:p>
            <a:pPr algn="ctr" eaLnBrk="1" hangingPunct="1"/>
            <a:r>
              <a:rPr lang="hu-HU" smtClean="0"/>
              <a:t>Good luck for your application!</a:t>
            </a:r>
          </a:p>
          <a:p>
            <a:pPr algn="ctr" eaLnBrk="1" hangingPunct="1"/>
            <a:endParaRPr lang="hu-HU" smtClean="0"/>
          </a:p>
          <a:p>
            <a:pPr algn="ctr" eaLnBrk="1" hangingPunct="1"/>
            <a:r>
              <a:rPr lang="hu-HU" smtClean="0"/>
              <a:t>Terhes Tiborné </a:t>
            </a:r>
          </a:p>
          <a:p>
            <a:pPr algn="ctr" eaLnBrk="1" hangingPunct="1"/>
            <a:r>
              <a:rPr lang="hu-HU" smtClean="0">
                <a:hlinkClick r:id="rId3"/>
              </a:rPr>
              <a:t>tzsuzsi@t-online.hu</a:t>
            </a:r>
            <a:endParaRPr lang="hu-HU" smtClean="0"/>
          </a:p>
          <a:p>
            <a:pPr algn="ctr" eaLnBrk="1" hangingPunct="1"/>
            <a:r>
              <a:rPr lang="hu-HU" smtClean="0"/>
              <a:t>http://www.eunet.site40.net/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Rot="1" noChangeArrowheads="1"/>
          </p:cNvSpPr>
          <p:nvPr>
            <p:ph type="body" idx="1"/>
          </p:nvPr>
        </p:nvSpPr>
        <p:spPr>
          <a:xfrm>
            <a:off x="838200" y="188913"/>
            <a:ext cx="8007350" cy="5907087"/>
          </a:xfrm>
        </p:spPr>
        <p:txBody>
          <a:bodyPr/>
          <a:lstStyle/>
          <a:p>
            <a:pPr eaLnBrk="1" hangingPunct="1">
              <a:lnSpc>
                <a:spcPct val="90000"/>
              </a:lnSpc>
              <a:defRPr/>
            </a:pPr>
            <a:r>
              <a:rPr lang="hu-HU" sz="2400" dirty="0" err="1" smtClean="0"/>
              <a:t>According</a:t>
            </a:r>
            <a:r>
              <a:rPr lang="hu-HU" sz="2400" dirty="0" smtClean="0"/>
              <a:t> </a:t>
            </a:r>
            <a:r>
              <a:rPr lang="hu-HU" sz="2400" dirty="0" err="1" smtClean="0"/>
              <a:t>to</a:t>
            </a:r>
            <a:r>
              <a:rPr lang="hu-HU" sz="2400" dirty="0" smtClean="0"/>
              <a:t> </a:t>
            </a:r>
            <a:r>
              <a:rPr lang="hu-HU" sz="2400" dirty="0" err="1" smtClean="0"/>
              <a:t>the</a:t>
            </a:r>
            <a:r>
              <a:rPr lang="hu-HU" sz="2400" dirty="0" smtClean="0"/>
              <a:t> </a:t>
            </a:r>
            <a:r>
              <a:rPr lang="hu-HU" sz="2400" dirty="0" err="1" smtClean="0"/>
              <a:t>principle</a:t>
            </a:r>
            <a:r>
              <a:rPr lang="hu-HU" sz="2400" dirty="0" smtClean="0"/>
              <a:t> of </a:t>
            </a:r>
            <a:r>
              <a:rPr lang="hu-HU" sz="2400" dirty="0" err="1" smtClean="0"/>
              <a:t>the</a:t>
            </a:r>
            <a:r>
              <a:rPr lang="hu-HU" sz="2400" dirty="0" smtClean="0"/>
              <a:t> </a:t>
            </a:r>
            <a:r>
              <a:rPr lang="hu-HU" sz="2400" dirty="0" err="1" smtClean="0"/>
              <a:t>national</a:t>
            </a:r>
            <a:r>
              <a:rPr lang="hu-HU" sz="2400" dirty="0" smtClean="0"/>
              <a:t> </a:t>
            </a:r>
            <a:r>
              <a:rPr lang="hu-HU" sz="2400" dirty="0" err="1" smtClean="0"/>
              <a:t>cooperation</a:t>
            </a:r>
            <a:r>
              <a:rPr lang="hu-HU" sz="2400" dirty="0" smtClean="0"/>
              <a:t> </a:t>
            </a:r>
            <a:r>
              <a:rPr lang="hu-HU" sz="2400" dirty="0" err="1" smtClean="0"/>
              <a:t>the</a:t>
            </a:r>
            <a:r>
              <a:rPr lang="hu-HU" sz="2400" dirty="0" smtClean="0"/>
              <a:t> </a:t>
            </a:r>
            <a:r>
              <a:rPr lang="hu-HU" sz="2400" dirty="0" smtClean="0">
                <a:solidFill>
                  <a:srgbClr val="FF0066"/>
                </a:solidFill>
              </a:rPr>
              <a:t>Wekerle Sándor </a:t>
            </a:r>
            <a:r>
              <a:rPr lang="hu-HU" sz="2400" dirty="0" err="1" smtClean="0">
                <a:solidFill>
                  <a:srgbClr val="FF0066"/>
                </a:solidFill>
              </a:rPr>
              <a:t>Fund</a:t>
            </a:r>
            <a:r>
              <a:rPr lang="hu-HU" sz="2400" dirty="0" smtClean="0">
                <a:solidFill>
                  <a:srgbClr val="FF0066"/>
                </a:solidFill>
              </a:rPr>
              <a:t> Management</a:t>
            </a:r>
            <a:r>
              <a:rPr lang="hu-HU" sz="2400" dirty="0" smtClean="0"/>
              <a:t>’s most </a:t>
            </a:r>
            <a:r>
              <a:rPr lang="hu-HU" sz="2400" dirty="0" err="1" smtClean="0"/>
              <a:t>important</a:t>
            </a:r>
            <a:r>
              <a:rPr lang="hu-HU" sz="2400" dirty="0" smtClean="0"/>
              <a:t> </a:t>
            </a:r>
            <a:r>
              <a:rPr lang="hu-HU" sz="2400" dirty="0" err="1" smtClean="0"/>
              <a:t>task</a:t>
            </a:r>
            <a:r>
              <a:rPr lang="hu-HU" sz="2400" dirty="0" smtClean="0"/>
              <a:t> is </a:t>
            </a:r>
            <a:r>
              <a:rPr lang="hu-HU" sz="2400" dirty="0" err="1" smtClean="0"/>
              <a:t>to</a:t>
            </a:r>
            <a:r>
              <a:rPr lang="hu-HU" sz="2400" dirty="0" smtClean="0"/>
              <a:t> </a:t>
            </a:r>
            <a:r>
              <a:rPr lang="hu-HU" sz="2400" dirty="0" err="1" smtClean="0"/>
              <a:t>manage</a:t>
            </a:r>
            <a:r>
              <a:rPr lang="hu-HU" sz="2400" dirty="0" smtClean="0"/>
              <a:t> an </a:t>
            </a:r>
            <a:r>
              <a:rPr lang="hu-HU" sz="2400" dirty="0" err="1" smtClean="0"/>
              <a:t>effective</a:t>
            </a:r>
            <a:r>
              <a:rPr lang="hu-HU" sz="2400" dirty="0" smtClean="0"/>
              <a:t> tender </a:t>
            </a:r>
            <a:r>
              <a:rPr lang="hu-HU" sz="2400" dirty="0" err="1" smtClean="0"/>
              <a:t>system</a:t>
            </a:r>
            <a:r>
              <a:rPr lang="hu-HU" sz="2400" dirty="0" smtClean="0"/>
              <a:t> </a:t>
            </a:r>
            <a:r>
              <a:rPr lang="hu-HU" sz="2400" dirty="0" err="1" smtClean="0"/>
              <a:t>that</a:t>
            </a:r>
            <a:r>
              <a:rPr lang="hu-HU" sz="2400" dirty="0" smtClean="0"/>
              <a:t> </a:t>
            </a:r>
            <a:r>
              <a:rPr lang="hu-HU" sz="2400" dirty="0" err="1" smtClean="0"/>
              <a:t>ensures</a:t>
            </a:r>
            <a:r>
              <a:rPr lang="hu-HU" sz="2400" dirty="0" smtClean="0"/>
              <a:t> </a:t>
            </a:r>
            <a:r>
              <a:rPr lang="hu-HU" sz="2400" dirty="0" err="1" smtClean="0"/>
              <a:t>the</a:t>
            </a:r>
            <a:r>
              <a:rPr lang="hu-HU" sz="2400" dirty="0" smtClean="0"/>
              <a:t> </a:t>
            </a:r>
            <a:r>
              <a:rPr lang="hu-HU" sz="2400" dirty="0" err="1" smtClean="0"/>
              <a:t>transparent</a:t>
            </a:r>
            <a:r>
              <a:rPr lang="hu-HU" sz="2400" dirty="0" smtClean="0"/>
              <a:t>, </a:t>
            </a:r>
            <a:r>
              <a:rPr lang="hu-HU" sz="2400" dirty="0" err="1" smtClean="0"/>
              <a:t>fast</a:t>
            </a:r>
            <a:r>
              <a:rPr lang="hu-HU" sz="2400" dirty="0" smtClean="0"/>
              <a:t> and </a:t>
            </a:r>
            <a:r>
              <a:rPr lang="hu-HU" sz="2400" dirty="0" err="1" smtClean="0"/>
              <a:t>efficient</a:t>
            </a:r>
            <a:r>
              <a:rPr lang="hu-HU" sz="2400" dirty="0" smtClean="0"/>
              <a:t> </a:t>
            </a:r>
            <a:r>
              <a:rPr lang="hu-HU" sz="2400" dirty="0" err="1" smtClean="0"/>
              <a:t>utilization</a:t>
            </a:r>
            <a:r>
              <a:rPr lang="hu-HU" sz="2400" dirty="0" smtClean="0"/>
              <a:t> of </a:t>
            </a:r>
            <a:r>
              <a:rPr lang="hu-HU" sz="2400" dirty="0" err="1" smtClean="0"/>
              <a:t>the</a:t>
            </a:r>
            <a:r>
              <a:rPr lang="hu-HU" sz="2400" dirty="0" smtClean="0"/>
              <a:t> </a:t>
            </a:r>
            <a:r>
              <a:rPr lang="hu-HU" sz="2400" dirty="0" err="1" smtClean="0"/>
              <a:t>national</a:t>
            </a:r>
            <a:r>
              <a:rPr lang="hu-HU" sz="2400" dirty="0" smtClean="0"/>
              <a:t> </a:t>
            </a:r>
            <a:r>
              <a:rPr lang="hu-HU" sz="2400" dirty="0" err="1" smtClean="0"/>
              <a:t>budgetary</a:t>
            </a:r>
            <a:r>
              <a:rPr lang="hu-HU" sz="2400" dirty="0" smtClean="0"/>
              <a:t> </a:t>
            </a:r>
            <a:r>
              <a:rPr lang="hu-HU" sz="2400" dirty="0" err="1" smtClean="0"/>
              <a:t>recources</a:t>
            </a:r>
            <a:r>
              <a:rPr lang="hu-HU" sz="2400" dirty="0" smtClean="0"/>
              <a:t> and </a:t>
            </a:r>
            <a:r>
              <a:rPr lang="hu-HU" sz="2400" dirty="0" err="1" smtClean="0"/>
              <a:t>the</a:t>
            </a:r>
            <a:r>
              <a:rPr lang="hu-HU" sz="2400" dirty="0" smtClean="0"/>
              <a:t> </a:t>
            </a:r>
            <a:r>
              <a:rPr lang="hu-HU" sz="2400" dirty="0" err="1" smtClean="0"/>
              <a:t>implementation</a:t>
            </a:r>
            <a:r>
              <a:rPr lang="hu-HU" sz="2400" dirty="0" smtClean="0"/>
              <a:t> of </a:t>
            </a:r>
            <a:r>
              <a:rPr lang="hu-HU" sz="2400" dirty="0" err="1" smtClean="0"/>
              <a:t>the</a:t>
            </a:r>
            <a:r>
              <a:rPr lang="hu-HU" sz="2400" dirty="0" smtClean="0"/>
              <a:t> </a:t>
            </a:r>
            <a:r>
              <a:rPr lang="hu-HU" sz="2400" dirty="0" err="1" smtClean="0"/>
              <a:t>best</a:t>
            </a:r>
            <a:r>
              <a:rPr lang="hu-HU" sz="2400" dirty="0" smtClean="0"/>
              <a:t> </a:t>
            </a:r>
            <a:r>
              <a:rPr lang="hu-HU" sz="2400" dirty="0" err="1" smtClean="0"/>
              <a:t>projects</a:t>
            </a:r>
            <a:r>
              <a:rPr lang="hu-HU" sz="2400" dirty="0" smtClean="0"/>
              <a:t>.  </a:t>
            </a:r>
          </a:p>
          <a:p>
            <a:pPr eaLnBrk="1" hangingPunct="1">
              <a:lnSpc>
                <a:spcPct val="90000"/>
              </a:lnSpc>
              <a:defRPr/>
            </a:pPr>
            <a:r>
              <a:rPr lang="hu-HU" sz="2400" dirty="0" smtClean="0">
                <a:solidFill>
                  <a:srgbClr val="FF0066"/>
                </a:solidFill>
              </a:rPr>
              <a:t>EPER</a:t>
            </a:r>
            <a:r>
              <a:rPr lang="hu-HU" sz="2400" dirty="0" smtClean="0"/>
              <a:t> – </a:t>
            </a:r>
            <a:r>
              <a:rPr lang="hu-HU" sz="2400" dirty="0" err="1" smtClean="0"/>
              <a:t>this</a:t>
            </a:r>
            <a:r>
              <a:rPr lang="hu-HU" sz="2400" dirty="0" smtClean="0"/>
              <a:t> is an </a:t>
            </a:r>
            <a:r>
              <a:rPr lang="hu-HU" sz="2400" dirty="0" err="1" smtClean="0"/>
              <a:t>abbreviation</a:t>
            </a:r>
            <a:r>
              <a:rPr lang="hu-HU" sz="2400" dirty="0" smtClean="0"/>
              <a:t> of </a:t>
            </a:r>
            <a:r>
              <a:rPr lang="hu-HU" sz="2400" dirty="0" err="1" smtClean="0"/>
              <a:t>the</a:t>
            </a:r>
            <a:r>
              <a:rPr lang="hu-HU" sz="2400" dirty="0" smtClean="0"/>
              <a:t> System of </a:t>
            </a:r>
            <a:r>
              <a:rPr lang="hu-HU" sz="2400" dirty="0" err="1" smtClean="0"/>
              <a:t>Electronic</a:t>
            </a:r>
            <a:r>
              <a:rPr lang="hu-HU" sz="2400" dirty="0" smtClean="0"/>
              <a:t> Tendermanagement and </a:t>
            </a:r>
            <a:r>
              <a:rPr lang="hu-HU" sz="2400" dirty="0" err="1" smtClean="0"/>
              <a:t>Cooperation</a:t>
            </a:r>
            <a:r>
              <a:rPr lang="hu-HU" sz="2400" dirty="0" smtClean="0"/>
              <a:t> </a:t>
            </a:r>
            <a:r>
              <a:rPr lang="hu-HU" sz="2400" dirty="0" err="1" smtClean="0"/>
              <a:t>in</a:t>
            </a:r>
            <a:r>
              <a:rPr lang="hu-HU" sz="2400" dirty="0" smtClean="0"/>
              <a:t> </a:t>
            </a:r>
            <a:r>
              <a:rPr lang="hu-HU" sz="2400" dirty="0" err="1" smtClean="0"/>
              <a:t>Hungarian</a:t>
            </a:r>
            <a:r>
              <a:rPr lang="hu-HU" sz="2400" dirty="0" smtClean="0"/>
              <a:t>– is </a:t>
            </a:r>
            <a:r>
              <a:rPr lang="hu-HU" sz="2400" dirty="0" err="1" smtClean="0"/>
              <a:t>suitable</a:t>
            </a:r>
            <a:r>
              <a:rPr lang="hu-HU" sz="2400" dirty="0" smtClean="0"/>
              <a:t> </a:t>
            </a:r>
            <a:r>
              <a:rPr lang="hu-HU" sz="2400" dirty="0" err="1" smtClean="0"/>
              <a:t>for</a:t>
            </a:r>
            <a:r>
              <a:rPr lang="hu-HU" sz="2400" dirty="0" smtClean="0"/>
              <a:t> monitoring </a:t>
            </a:r>
            <a:r>
              <a:rPr lang="hu-HU" sz="2400" dirty="0" err="1" smtClean="0"/>
              <a:t>the</a:t>
            </a:r>
            <a:r>
              <a:rPr lang="hu-HU" sz="2400" dirty="0" smtClean="0"/>
              <a:t> </a:t>
            </a:r>
            <a:r>
              <a:rPr lang="hu-HU" sz="2400" dirty="0" err="1" smtClean="0"/>
              <a:t>whole</a:t>
            </a:r>
            <a:r>
              <a:rPr lang="hu-HU" sz="2400" dirty="0" smtClean="0"/>
              <a:t> </a:t>
            </a:r>
            <a:r>
              <a:rPr lang="hu-HU" sz="2400" dirty="0" err="1" smtClean="0"/>
              <a:t>process</a:t>
            </a:r>
            <a:r>
              <a:rPr lang="hu-HU" sz="2400" dirty="0" smtClean="0"/>
              <a:t> starting </a:t>
            </a:r>
            <a:r>
              <a:rPr lang="hu-HU" sz="2400" dirty="0" err="1" smtClean="0"/>
              <a:t>with</a:t>
            </a:r>
            <a:r>
              <a:rPr lang="hu-HU" sz="2400" dirty="0" smtClean="0"/>
              <a:t> </a:t>
            </a:r>
            <a:r>
              <a:rPr lang="hu-HU" sz="2400" dirty="0" err="1" smtClean="0"/>
              <a:t>submitting</a:t>
            </a:r>
            <a:r>
              <a:rPr lang="hu-HU" sz="2400" dirty="0" smtClean="0"/>
              <a:t> </a:t>
            </a:r>
            <a:r>
              <a:rPr lang="hu-HU" sz="2400" dirty="0" err="1" smtClean="0"/>
              <a:t>the</a:t>
            </a:r>
            <a:r>
              <a:rPr lang="hu-HU" sz="2400" dirty="0" smtClean="0"/>
              <a:t> </a:t>
            </a:r>
            <a:r>
              <a:rPr lang="hu-HU" sz="2400" dirty="0" err="1" smtClean="0"/>
              <a:t>applications</a:t>
            </a:r>
            <a:r>
              <a:rPr lang="hu-HU" sz="2400" dirty="0" smtClean="0"/>
              <a:t> </a:t>
            </a:r>
            <a:r>
              <a:rPr lang="hu-HU" sz="2400" dirty="0" err="1" smtClean="0"/>
              <a:t>through</a:t>
            </a:r>
            <a:r>
              <a:rPr lang="hu-HU" sz="2400" dirty="0" smtClean="0"/>
              <a:t> internet, ending </a:t>
            </a:r>
            <a:r>
              <a:rPr lang="hu-HU" sz="2400" dirty="0" err="1" smtClean="0"/>
              <a:t>with</a:t>
            </a:r>
            <a:r>
              <a:rPr lang="hu-HU" sz="2400" dirty="0" smtClean="0"/>
              <a:t> </a:t>
            </a:r>
            <a:r>
              <a:rPr lang="hu-HU" sz="2400" dirty="0" err="1" smtClean="0"/>
              <a:t>closing</a:t>
            </a:r>
            <a:r>
              <a:rPr lang="hu-HU" sz="2400" dirty="0" smtClean="0"/>
              <a:t> </a:t>
            </a:r>
            <a:r>
              <a:rPr lang="hu-HU" sz="2400" dirty="0" err="1" smtClean="0"/>
              <a:t>the</a:t>
            </a:r>
            <a:r>
              <a:rPr lang="hu-HU" sz="2400" dirty="0" smtClean="0"/>
              <a:t> </a:t>
            </a:r>
            <a:r>
              <a:rPr lang="hu-HU" sz="2400" dirty="0" err="1" smtClean="0"/>
              <a:t>winner</a:t>
            </a:r>
            <a:r>
              <a:rPr lang="hu-HU" sz="2400" dirty="0" smtClean="0"/>
              <a:t>’s </a:t>
            </a:r>
            <a:r>
              <a:rPr lang="hu-HU" sz="2400" dirty="0" err="1" smtClean="0"/>
              <a:t>applications</a:t>
            </a:r>
            <a:r>
              <a:rPr lang="hu-HU" sz="2400" dirty="0" smtClean="0"/>
              <a:t>, </a:t>
            </a:r>
            <a:r>
              <a:rPr lang="hu-HU" sz="2400" dirty="0" err="1" smtClean="0"/>
              <a:t>as</a:t>
            </a:r>
            <a:r>
              <a:rPr lang="hu-HU" sz="2400" dirty="0" smtClean="0"/>
              <a:t> </a:t>
            </a:r>
            <a:r>
              <a:rPr lang="hu-HU" sz="2400" dirty="0" err="1" smtClean="0"/>
              <a:t>well</a:t>
            </a:r>
            <a:r>
              <a:rPr lang="hu-HU" sz="2400" dirty="0" smtClean="0"/>
              <a:t> </a:t>
            </a:r>
            <a:r>
              <a:rPr lang="hu-HU" sz="2400" dirty="0" err="1" smtClean="0"/>
              <a:t>as</a:t>
            </a:r>
            <a:r>
              <a:rPr lang="hu-HU" sz="2400" dirty="0" smtClean="0"/>
              <a:t> </a:t>
            </a:r>
            <a:r>
              <a:rPr lang="hu-HU" sz="2400" dirty="0" err="1" smtClean="0"/>
              <a:t>for</a:t>
            </a:r>
            <a:r>
              <a:rPr lang="hu-HU" sz="2400" dirty="0" smtClean="0"/>
              <a:t> </a:t>
            </a:r>
            <a:r>
              <a:rPr lang="hu-HU" sz="2400" dirty="0" err="1" smtClean="0"/>
              <a:t>registering</a:t>
            </a:r>
            <a:r>
              <a:rPr lang="hu-HU" sz="2400" dirty="0" smtClean="0"/>
              <a:t> and </a:t>
            </a:r>
            <a:r>
              <a:rPr lang="hu-HU" sz="2400" dirty="0" err="1" smtClean="0"/>
              <a:t>storing</a:t>
            </a:r>
            <a:r>
              <a:rPr lang="hu-HU" sz="2400" dirty="0" smtClean="0"/>
              <a:t> </a:t>
            </a:r>
            <a:r>
              <a:rPr lang="hu-HU" sz="2400" dirty="0" err="1" smtClean="0"/>
              <a:t>data</a:t>
            </a:r>
            <a:r>
              <a:rPr lang="hu-HU" sz="2400" dirty="0" smtClean="0"/>
              <a:t> </a:t>
            </a:r>
            <a:r>
              <a:rPr lang="hu-HU" sz="2400" dirty="0" err="1" smtClean="0"/>
              <a:t>concerning</a:t>
            </a:r>
            <a:r>
              <a:rPr lang="hu-HU" sz="2400" dirty="0" smtClean="0"/>
              <a:t> </a:t>
            </a:r>
            <a:r>
              <a:rPr lang="hu-HU" sz="2400" dirty="0" err="1" smtClean="0"/>
              <a:t>the</a:t>
            </a:r>
            <a:r>
              <a:rPr lang="hu-HU" sz="2400" dirty="0" smtClean="0"/>
              <a:t> </a:t>
            </a:r>
            <a:r>
              <a:rPr lang="hu-HU" sz="2400" dirty="0" err="1" smtClean="0"/>
              <a:t>application</a:t>
            </a:r>
            <a:r>
              <a:rPr lang="hu-HU" sz="2400" dirty="0" smtClean="0"/>
              <a:t> </a:t>
            </a:r>
            <a:r>
              <a:rPr lang="hu-HU" sz="2400" dirty="0" err="1" smtClean="0"/>
              <a:t>and</a:t>
            </a:r>
            <a:r>
              <a:rPr lang="hu-HU" sz="2400" dirty="0" smtClean="0"/>
              <a:t> </a:t>
            </a:r>
            <a:r>
              <a:rPr lang="hu-HU" sz="2400" dirty="0" err="1" smtClean="0"/>
              <a:t>the</a:t>
            </a:r>
            <a:r>
              <a:rPr lang="hu-HU" sz="2400" dirty="0" smtClean="0"/>
              <a:t> </a:t>
            </a:r>
            <a:r>
              <a:rPr lang="hu-HU" sz="2400" dirty="0" err="1" smtClean="0"/>
              <a:t>applicant</a:t>
            </a:r>
            <a:r>
              <a:rPr lang="hu-HU" sz="2400" dirty="0" smtClean="0"/>
              <a:t> </a:t>
            </a:r>
            <a:r>
              <a:rPr lang="hu-HU" sz="2400" dirty="0" err="1" smtClean="0"/>
              <a:t>organisation</a:t>
            </a:r>
            <a:r>
              <a:rPr lang="hu-HU" sz="2400" dirty="0" smtClean="0"/>
              <a:t>.</a:t>
            </a:r>
          </a:p>
          <a:p>
            <a:pPr eaLnBrk="1" hangingPunct="1">
              <a:lnSpc>
                <a:spcPct val="90000"/>
              </a:lnSpc>
              <a:defRPr/>
            </a:pPr>
            <a:r>
              <a:rPr lang="hu-HU" sz="2400" dirty="0" err="1" smtClean="0">
                <a:hlinkClick r:id="rId3"/>
              </a:rPr>
              <a:t>www.wekerle.gov.hu</a:t>
            </a:r>
            <a:r>
              <a:rPr lang="hu-HU" sz="2400" dirty="0" smtClean="0"/>
              <a:t>: </a:t>
            </a:r>
            <a:r>
              <a:rPr lang="hu-HU" sz="2400" dirty="0" err="1" smtClean="0"/>
              <a:t>on</a:t>
            </a:r>
            <a:r>
              <a:rPr lang="hu-HU" sz="2400" dirty="0" smtClean="0"/>
              <a:t> </a:t>
            </a:r>
            <a:r>
              <a:rPr lang="hu-HU" sz="2400" dirty="0" err="1" smtClean="0"/>
              <a:t>this</a:t>
            </a:r>
            <a:r>
              <a:rPr lang="hu-HU" sz="2400" dirty="0" smtClean="0"/>
              <a:t> </a:t>
            </a:r>
            <a:r>
              <a:rPr lang="hu-HU" sz="2400" dirty="0" err="1" smtClean="0"/>
              <a:t>webpage</a:t>
            </a:r>
            <a:r>
              <a:rPr lang="hu-HU" sz="2400" dirty="0" smtClean="0"/>
              <a:t> </a:t>
            </a:r>
            <a:r>
              <a:rPr lang="hu-HU" sz="2400" dirty="0" err="1" smtClean="0"/>
              <a:t>under</a:t>
            </a:r>
            <a:r>
              <a:rPr lang="hu-HU" sz="2400" dirty="0" smtClean="0"/>
              <a:t> </a:t>
            </a:r>
            <a:r>
              <a:rPr lang="hu-HU" sz="2400" dirty="0" err="1" smtClean="0"/>
              <a:t>the</a:t>
            </a:r>
            <a:r>
              <a:rPr lang="hu-HU" sz="2400" dirty="0" smtClean="0"/>
              <a:t> NCF  </a:t>
            </a:r>
            <a:r>
              <a:rPr lang="hu-HU" sz="2400" dirty="0" err="1" smtClean="0"/>
              <a:t>label</a:t>
            </a:r>
            <a:r>
              <a:rPr lang="hu-HU" sz="2400" dirty="0" smtClean="0"/>
              <a:t> </a:t>
            </a:r>
            <a:r>
              <a:rPr lang="hu-HU" sz="2400" dirty="0" err="1" smtClean="0"/>
              <a:t>we</a:t>
            </a:r>
            <a:r>
              <a:rPr lang="hu-HU" sz="2400" dirty="0" smtClean="0"/>
              <a:t> </a:t>
            </a:r>
            <a:r>
              <a:rPr lang="hu-HU" sz="2400" dirty="0" err="1" smtClean="0"/>
              <a:t>can</a:t>
            </a:r>
            <a:r>
              <a:rPr lang="hu-HU" sz="2400" dirty="0" smtClean="0"/>
              <a:t> </a:t>
            </a:r>
            <a:r>
              <a:rPr lang="hu-HU" sz="2400" dirty="0" err="1" smtClean="0"/>
              <a:t>click</a:t>
            </a:r>
            <a:r>
              <a:rPr lang="hu-HU" sz="2400" dirty="0" smtClean="0"/>
              <a:t> </a:t>
            </a:r>
            <a:r>
              <a:rPr lang="hu-HU" sz="2400" dirty="0" err="1" smtClean="0"/>
              <a:t>on</a:t>
            </a:r>
            <a:r>
              <a:rPr lang="hu-HU" sz="2400" dirty="0" smtClean="0"/>
              <a:t> </a:t>
            </a:r>
            <a:r>
              <a:rPr lang="hu-HU" sz="2400" dirty="0" err="1" smtClean="0"/>
              <a:t>the</a:t>
            </a:r>
            <a:r>
              <a:rPr lang="hu-HU" sz="2400" dirty="0" smtClean="0"/>
              <a:t> „EPER” </a:t>
            </a:r>
            <a:r>
              <a:rPr lang="hu-HU" sz="2400" dirty="0" err="1" smtClean="0"/>
              <a:t>label</a:t>
            </a:r>
            <a:r>
              <a:rPr lang="hu-HU" sz="2400" dirty="0" smtClean="0"/>
              <a:t>, </a:t>
            </a:r>
            <a:r>
              <a:rPr lang="hu-HU" sz="2400" dirty="0" err="1" smtClean="0"/>
              <a:t>or</a:t>
            </a:r>
            <a:r>
              <a:rPr lang="hu-HU" sz="2400" dirty="0" smtClean="0"/>
              <a:t> </a:t>
            </a:r>
            <a:r>
              <a:rPr lang="hu-HU" sz="2400" dirty="0" err="1" smtClean="0"/>
              <a:t>we</a:t>
            </a:r>
            <a:r>
              <a:rPr lang="hu-HU" sz="2400" dirty="0" smtClean="0"/>
              <a:t> </a:t>
            </a:r>
            <a:r>
              <a:rPr lang="hu-HU" sz="2400" dirty="0" err="1" smtClean="0"/>
              <a:t>can</a:t>
            </a:r>
            <a:r>
              <a:rPr lang="hu-HU" sz="2400" dirty="0" smtClean="0"/>
              <a:t> </a:t>
            </a:r>
            <a:r>
              <a:rPr lang="hu-HU" sz="2400" dirty="0" err="1" smtClean="0"/>
              <a:t>reach</a:t>
            </a:r>
            <a:r>
              <a:rPr lang="hu-HU" sz="2400" dirty="0" smtClean="0"/>
              <a:t> </a:t>
            </a:r>
            <a:r>
              <a:rPr lang="hu-HU" sz="2400" dirty="0" err="1" smtClean="0"/>
              <a:t>it</a:t>
            </a:r>
            <a:r>
              <a:rPr lang="hu-HU" sz="2400" dirty="0" smtClean="0"/>
              <a:t> </a:t>
            </a:r>
            <a:r>
              <a:rPr lang="hu-HU" sz="2400" dirty="0" err="1" smtClean="0"/>
              <a:t>through</a:t>
            </a:r>
            <a:r>
              <a:rPr lang="hu-HU" sz="2400" dirty="0" smtClean="0"/>
              <a:t> </a:t>
            </a:r>
            <a:r>
              <a:rPr lang="hu-HU" sz="2400" dirty="0" err="1" smtClean="0"/>
              <a:t>the</a:t>
            </a:r>
            <a:r>
              <a:rPr lang="hu-HU" sz="2400" dirty="0" smtClean="0"/>
              <a:t> </a:t>
            </a:r>
            <a:r>
              <a:rPr lang="hu-HU" sz="2400" dirty="0" err="1" smtClean="0"/>
              <a:t>page</a:t>
            </a:r>
            <a:r>
              <a:rPr lang="hu-HU" sz="2400" dirty="0" smtClean="0"/>
              <a:t> </a:t>
            </a:r>
            <a:r>
              <a:rPr lang="hu-HU" sz="2400" dirty="0" smtClean="0">
                <a:hlinkClick r:id="rId4"/>
              </a:rPr>
              <a:t>http://www.eper.hu/webeper/PALY/PalyBelep.aspx</a:t>
            </a:r>
            <a:r>
              <a:rPr lang="hu-HU" sz="2400" dirty="0" smtClean="0"/>
              <a:t> .</a:t>
            </a:r>
          </a:p>
          <a:p>
            <a:pPr eaLnBrk="1" hangingPunct="1">
              <a:lnSpc>
                <a:spcPct val="90000"/>
              </a:lnSpc>
              <a:defRPr/>
            </a:pPr>
            <a:endParaRPr lang="hu-HU"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Rot="1" noChangeArrowheads="1"/>
          </p:cNvSpPr>
          <p:nvPr>
            <p:ph type="body" idx="1"/>
          </p:nvPr>
        </p:nvSpPr>
        <p:spPr>
          <a:xfrm>
            <a:off x="838200" y="333375"/>
            <a:ext cx="8007350" cy="5762625"/>
          </a:xfrm>
        </p:spPr>
        <p:txBody>
          <a:bodyPr/>
          <a:lstStyle/>
          <a:p>
            <a:pPr eaLnBrk="1" hangingPunct="1">
              <a:lnSpc>
                <a:spcPct val="90000"/>
              </a:lnSpc>
              <a:defRPr/>
            </a:pPr>
            <a:r>
              <a:rPr lang="hu-HU" sz="2800" dirty="0" err="1" smtClean="0">
                <a:solidFill>
                  <a:srgbClr val="FF0066"/>
                </a:solidFill>
              </a:rPr>
              <a:t>Submission</a:t>
            </a:r>
            <a:r>
              <a:rPr lang="hu-HU" sz="2800" dirty="0" smtClean="0">
                <a:solidFill>
                  <a:srgbClr val="FF0066"/>
                </a:solidFill>
              </a:rPr>
              <a:t> of </a:t>
            </a:r>
            <a:r>
              <a:rPr lang="hu-HU" sz="2800" dirty="0" err="1" smtClean="0">
                <a:solidFill>
                  <a:srgbClr val="FF0066"/>
                </a:solidFill>
              </a:rPr>
              <a:t>the</a:t>
            </a:r>
            <a:r>
              <a:rPr lang="hu-HU" sz="2800" dirty="0" smtClean="0">
                <a:solidFill>
                  <a:srgbClr val="FF0066"/>
                </a:solidFill>
              </a:rPr>
              <a:t> </a:t>
            </a:r>
            <a:r>
              <a:rPr lang="hu-HU" sz="2800" dirty="0" err="1" smtClean="0">
                <a:solidFill>
                  <a:srgbClr val="FF0066"/>
                </a:solidFill>
              </a:rPr>
              <a:t>application</a:t>
            </a:r>
            <a:r>
              <a:rPr lang="hu-HU" sz="2800" dirty="0" smtClean="0"/>
              <a:t> : </a:t>
            </a:r>
            <a:r>
              <a:rPr lang="hu-HU" sz="2800" dirty="0" err="1" smtClean="0"/>
              <a:t>we</a:t>
            </a:r>
            <a:r>
              <a:rPr lang="hu-HU" sz="2800" dirty="0" smtClean="0"/>
              <a:t> must </a:t>
            </a:r>
            <a:r>
              <a:rPr lang="hu-HU" sz="2800" dirty="0" err="1" smtClean="0"/>
              <a:t>complete</a:t>
            </a:r>
            <a:r>
              <a:rPr lang="hu-HU" sz="2800" dirty="0" smtClean="0"/>
              <a:t> </a:t>
            </a:r>
            <a:r>
              <a:rPr lang="hu-HU" sz="2800" dirty="0" err="1" smtClean="0"/>
              <a:t>our</a:t>
            </a:r>
            <a:r>
              <a:rPr lang="hu-HU" sz="2800" dirty="0" smtClean="0"/>
              <a:t> </a:t>
            </a:r>
            <a:r>
              <a:rPr lang="hu-HU" sz="2800" dirty="0" err="1" smtClean="0"/>
              <a:t>application</a:t>
            </a:r>
            <a:r>
              <a:rPr lang="hu-HU" sz="2800" dirty="0" smtClean="0"/>
              <a:t> </a:t>
            </a:r>
            <a:r>
              <a:rPr lang="hu-HU" sz="2800" dirty="0" err="1" smtClean="0"/>
              <a:t>within</a:t>
            </a:r>
            <a:r>
              <a:rPr lang="hu-HU" sz="2800" dirty="0" smtClean="0"/>
              <a:t> 30 </a:t>
            </a:r>
            <a:r>
              <a:rPr lang="hu-HU" sz="2800" dirty="0" err="1" smtClean="0"/>
              <a:t>days</a:t>
            </a:r>
            <a:r>
              <a:rPr lang="hu-HU" sz="2800" dirty="0" smtClean="0"/>
              <a:t> </a:t>
            </a:r>
            <a:r>
              <a:rPr lang="hu-HU" sz="2800" dirty="0" err="1" smtClean="0"/>
              <a:t>from</a:t>
            </a:r>
            <a:r>
              <a:rPr lang="hu-HU" sz="2800" dirty="0" smtClean="0"/>
              <a:t> </a:t>
            </a:r>
            <a:r>
              <a:rPr lang="hu-HU" sz="2800" dirty="0" err="1" smtClean="0"/>
              <a:t>its</a:t>
            </a:r>
            <a:r>
              <a:rPr lang="hu-HU" sz="2800" dirty="0" smtClean="0"/>
              <a:t> </a:t>
            </a:r>
            <a:r>
              <a:rPr lang="hu-HU" sz="2800" dirty="0" err="1" smtClean="0"/>
              <a:t>appearance</a:t>
            </a:r>
            <a:r>
              <a:rPr lang="hu-HU" sz="2800" dirty="0" smtClean="0"/>
              <a:t> </a:t>
            </a:r>
            <a:r>
              <a:rPr lang="hu-HU" sz="2800" dirty="0" err="1" smtClean="0"/>
              <a:t>on</a:t>
            </a:r>
            <a:r>
              <a:rPr lang="hu-HU" sz="2800" dirty="0" smtClean="0"/>
              <a:t> </a:t>
            </a:r>
            <a:r>
              <a:rPr lang="hu-HU" sz="2800" dirty="0" err="1" smtClean="0"/>
              <a:t>the</a:t>
            </a:r>
            <a:r>
              <a:rPr lang="hu-HU" sz="2800" dirty="0" smtClean="0"/>
              <a:t> </a:t>
            </a:r>
            <a:r>
              <a:rPr lang="hu-HU" sz="2800" dirty="0" err="1" smtClean="0"/>
              <a:t>website</a:t>
            </a:r>
            <a:endParaRPr lang="hu-HU" sz="2800" dirty="0" smtClean="0"/>
          </a:p>
          <a:p>
            <a:pPr eaLnBrk="1" hangingPunct="1">
              <a:lnSpc>
                <a:spcPct val="90000"/>
              </a:lnSpc>
              <a:defRPr/>
            </a:pPr>
            <a:r>
              <a:rPr lang="hu-HU" sz="2800" dirty="0" smtClean="0"/>
              <a:t>The </a:t>
            </a:r>
            <a:r>
              <a:rPr lang="hu-HU" sz="2800" dirty="0" smtClean="0">
                <a:solidFill>
                  <a:srgbClr val="FF0066"/>
                </a:solidFill>
              </a:rPr>
              <a:t>NCF </a:t>
            </a:r>
            <a:r>
              <a:rPr lang="hu-HU" sz="2800" dirty="0" err="1" smtClean="0">
                <a:solidFill>
                  <a:srgbClr val="FF0066"/>
                </a:solidFill>
              </a:rPr>
              <a:t>system</a:t>
            </a:r>
            <a:r>
              <a:rPr lang="hu-HU" sz="2800" dirty="0" smtClean="0">
                <a:solidFill>
                  <a:srgbClr val="FF0066"/>
                </a:solidFill>
              </a:rPr>
              <a:t> is </a:t>
            </a:r>
            <a:r>
              <a:rPr lang="hu-HU" sz="2800" dirty="0" err="1" smtClean="0">
                <a:solidFill>
                  <a:srgbClr val="FF0066"/>
                </a:solidFill>
              </a:rPr>
              <a:t>prefinanced</a:t>
            </a:r>
            <a:r>
              <a:rPr lang="hu-HU" sz="2800" dirty="0" smtClean="0">
                <a:solidFill>
                  <a:srgbClr val="FF0066"/>
                </a:solidFill>
              </a:rPr>
              <a:t> </a:t>
            </a:r>
            <a:r>
              <a:rPr lang="hu-HU" sz="2800" dirty="0" smtClean="0"/>
              <a:t> </a:t>
            </a:r>
            <a:r>
              <a:rPr lang="hu-HU" sz="2800" dirty="0" err="1" smtClean="0"/>
              <a:t>which</a:t>
            </a:r>
            <a:r>
              <a:rPr lang="hu-HU" sz="2800" dirty="0" smtClean="0"/>
              <a:t> </a:t>
            </a:r>
            <a:r>
              <a:rPr lang="hu-HU" sz="2800" dirty="0" err="1" smtClean="0"/>
              <a:t>means</a:t>
            </a:r>
            <a:r>
              <a:rPr lang="hu-HU" sz="2800" dirty="0" smtClean="0"/>
              <a:t> </a:t>
            </a:r>
            <a:r>
              <a:rPr lang="hu-HU" sz="2800" dirty="0" err="1" smtClean="0"/>
              <a:t>that</a:t>
            </a:r>
            <a:r>
              <a:rPr lang="hu-HU" sz="2800" dirty="0" smtClean="0"/>
              <a:t> </a:t>
            </a:r>
            <a:r>
              <a:rPr lang="hu-HU" sz="2800" dirty="0" err="1" smtClean="0"/>
              <a:t>the</a:t>
            </a:r>
            <a:r>
              <a:rPr lang="hu-HU" sz="2800" dirty="0" smtClean="0"/>
              <a:t> </a:t>
            </a:r>
            <a:r>
              <a:rPr lang="hu-HU" sz="2800" dirty="0" err="1" smtClean="0"/>
              <a:t>organisation</a:t>
            </a:r>
            <a:r>
              <a:rPr lang="hu-HU" sz="2800" dirty="0" smtClean="0"/>
              <a:t> </a:t>
            </a:r>
            <a:r>
              <a:rPr lang="hu-HU" sz="2800" dirty="0" err="1" smtClean="0"/>
              <a:t>gets</a:t>
            </a:r>
            <a:r>
              <a:rPr lang="hu-HU" sz="2800" dirty="0" smtClean="0"/>
              <a:t> </a:t>
            </a:r>
            <a:r>
              <a:rPr lang="hu-HU" sz="2800" dirty="0" err="1" smtClean="0"/>
              <a:t>the</a:t>
            </a:r>
            <a:r>
              <a:rPr lang="hu-HU" sz="2800" dirty="0" smtClean="0"/>
              <a:t> </a:t>
            </a:r>
            <a:r>
              <a:rPr lang="hu-HU" sz="2800" dirty="0" err="1" smtClean="0"/>
              <a:t>support</a:t>
            </a:r>
            <a:r>
              <a:rPr lang="hu-HU" sz="2800" dirty="0" smtClean="0"/>
              <a:t> </a:t>
            </a:r>
            <a:r>
              <a:rPr lang="hu-HU" sz="2800" dirty="0" err="1" smtClean="0"/>
              <a:t>after</a:t>
            </a:r>
            <a:r>
              <a:rPr lang="hu-HU" sz="2800" dirty="0" smtClean="0"/>
              <a:t> </a:t>
            </a:r>
            <a:r>
              <a:rPr lang="hu-HU" sz="2800" dirty="0" err="1" smtClean="0"/>
              <a:t>the</a:t>
            </a:r>
            <a:r>
              <a:rPr lang="hu-HU" sz="2800" dirty="0" smtClean="0"/>
              <a:t> </a:t>
            </a:r>
            <a:r>
              <a:rPr lang="hu-HU" sz="2800" dirty="0" err="1" smtClean="0"/>
              <a:t>contracting</a:t>
            </a:r>
            <a:r>
              <a:rPr lang="hu-HU" sz="2800" dirty="0" smtClean="0"/>
              <a:t>, and </a:t>
            </a:r>
            <a:r>
              <a:rPr lang="hu-HU" sz="2800" dirty="0" err="1" smtClean="0"/>
              <a:t>the</a:t>
            </a:r>
            <a:r>
              <a:rPr lang="hu-HU" sz="2800" dirty="0" smtClean="0"/>
              <a:t> </a:t>
            </a:r>
            <a:r>
              <a:rPr lang="hu-HU" sz="2800" dirty="0" err="1" smtClean="0"/>
              <a:t>report</a:t>
            </a:r>
            <a:r>
              <a:rPr lang="hu-HU" sz="2800" dirty="0" smtClean="0"/>
              <a:t> </a:t>
            </a:r>
            <a:r>
              <a:rPr lang="hu-HU" sz="2800" dirty="0" err="1" smtClean="0"/>
              <a:t>about</a:t>
            </a:r>
            <a:r>
              <a:rPr lang="hu-HU" sz="2800" dirty="0" smtClean="0"/>
              <a:t> </a:t>
            </a:r>
            <a:r>
              <a:rPr lang="hu-HU" sz="2800" dirty="0" err="1" smtClean="0"/>
              <a:t>its</a:t>
            </a:r>
            <a:r>
              <a:rPr lang="hu-HU" sz="2800" dirty="0" smtClean="0"/>
              <a:t> </a:t>
            </a:r>
            <a:r>
              <a:rPr lang="hu-HU" sz="2800" dirty="0" err="1" smtClean="0"/>
              <a:t>utilization</a:t>
            </a:r>
            <a:r>
              <a:rPr lang="hu-HU" sz="2800" dirty="0" smtClean="0"/>
              <a:t> is </a:t>
            </a:r>
            <a:r>
              <a:rPr lang="hu-HU" sz="2800" dirty="0" err="1" smtClean="0"/>
              <a:t>required</a:t>
            </a:r>
            <a:r>
              <a:rPr lang="hu-HU" sz="2800" dirty="0" smtClean="0"/>
              <a:t> </a:t>
            </a:r>
            <a:r>
              <a:rPr lang="hu-HU" sz="2800" dirty="0" err="1" smtClean="0"/>
              <a:t>when</a:t>
            </a:r>
            <a:r>
              <a:rPr lang="hu-HU" sz="2800" dirty="0" smtClean="0"/>
              <a:t> </a:t>
            </a:r>
            <a:r>
              <a:rPr lang="hu-HU" sz="2800" dirty="0" err="1" smtClean="0"/>
              <a:t>the</a:t>
            </a:r>
            <a:r>
              <a:rPr lang="hu-HU" sz="2800" dirty="0" smtClean="0"/>
              <a:t> project has </a:t>
            </a:r>
            <a:r>
              <a:rPr lang="hu-HU" sz="2800" dirty="0" err="1" smtClean="0"/>
              <a:t>already</a:t>
            </a:r>
            <a:r>
              <a:rPr lang="hu-HU" sz="2800" dirty="0" smtClean="0"/>
              <a:t> </a:t>
            </a:r>
            <a:r>
              <a:rPr lang="hu-HU" sz="2800" dirty="0" err="1" smtClean="0"/>
              <a:t>expired</a:t>
            </a:r>
            <a:r>
              <a:rPr lang="hu-HU" sz="2800" dirty="0" smtClean="0"/>
              <a:t>.</a:t>
            </a:r>
          </a:p>
          <a:p>
            <a:pPr eaLnBrk="1" hangingPunct="1">
              <a:lnSpc>
                <a:spcPct val="90000"/>
              </a:lnSpc>
              <a:defRPr/>
            </a:pPr>
            <a:r>
              <a:rPr lang="hu-HU" sz="2800" dirty="0" err="1" smtClean="0">
                <a:solidFill>
                  <a:srgbClr val="FF0066"/>
                </a:solidFill>
              </a:rPr>
              <a:t>Implementation</a:t>
            </a:r>
            <a:r>
              <a:rPr lang="hu-HU" sz="2800" dirty="0" smtClean="0">
                <a:solidFill>
                  <a:srgbClr val="FF0066"/>
                </a:solidFill>
              </a:rPr>
              <a:t>: </a:t>
            </a:r>
            <a:r>
              <a:rPr lang="hu-HU" sz="2800" dirty="0" err="1" smtClean="0"/>
              <a:t>this</a:t>
            </a:r>
            <a:r>
              <a:rPr lang="hu-HU" sz="2800" dirty="0" smtClean="0"/>
              <a:t> is </a:t>
            </a:r>
            <a:r>
              <a:rPr lang="hu-HU" sz="2800" dirty="0" err="1" smtClean="0"/>
              <a:t>the</a:t>
            </a:r>
            <a:r>
              <a:rPr lang="hu-HU" sz="2800" dirty="0" smtClean="0"/>
              <a:t> </a:t>
            </a:r>
            <a:r>
              <a:rPr lang="hu-HU" sz="2800" dirty="0" err="1" smtClean="0"/>
              <a:t>period</a:t>
            </a:r>
            <a:r>
              <a:rPr lang="hu-HU" sz="2800" dirty="0" smtClean="0"/>
              <a:t> </a:t>
            </a:r>
            <a:r>
              <a:rPr lang="hu-HU" sz="2800" dirty="0" err="1" smtClean="0"/>
              <a:t>when</a:t>
            </a:r>
            <a:r>
              <a:rPr lang="hu-HU" sz="2800" dirty="0" smtClean="0"/>
              <a:t> </a:t>
            </a:r>
            <a:r>
              <a:rPr lang="hu-HU" sz="2800" dirty="0" err="1" smtClean="0"/>
              <a:t>we</a:t>
            </a:r>
            <a:r>
              <a:rPr lang="hu-HU" sz="2800" dirty="0" smtClean="0"/>
              <a:t> </a:t>
            </a:r>
            <a:r>
              <a:rPr lang="hu-HU" sz="2800" dirty="0" err="1" smtClean="0"/>
              <a:t>have</a:t>
            </a:r>
            <a:r>
              <a:rPr lang="hu-HU" sz="2800" dirty="0" smtClean="0"/>
              <a:t> </a:t>
            </a:r>
            <a:r>
              <a:rPr lang="hu-HU" sz="2800" dirty="0" err="1" smtClean="0"/>
              <a:t>to</a:t>
            </a:r>
            <a:r>
              <a:rPr lang="hu-HU" sz="2800" dirty="0" smtClean="0"/>
              <a:t> </a:t>
            </a:r>
            <a:r>
              <a:rPr lang="hu-HU" sz="2800" dirty="0" err="1" smtClean="0"/>
              <a:t>materialize</a:t>
            </a:r>
            <a:r>
              <a:rPr lang="hu-HU" sz="2800" dirty="0" smtClean="0"/>
              <a:t> </a:t>
            </a:r>
            <a:r>
              <a:rPr lang="hu-HU" sz="2800" dirty="0" err="1" smtClean="0"/>
              <a:t>the</a:t>
            </a:r>
            <a:r>
              <a:rPr lang="hu-HU" sz="2800" dirty="0" smtClean="0"/>
              <a:t> </a:t>
            </a:r>
            <a:r>
              <a:rPr lang="hu-HU" sz="2800" dirty="0" err="1" smtClean="0"/>
              <a:t>obligations</a:t>
            </a:r>
            <a:r>
              <a:rPr lang="hu-HU" sz="2800" dirty="0" smtClean="0"/>
              <a:t> of </a:t>
            </a:r>
            <a:r>
              <a:rPr lang="hu-HU" sz="2800" dirty="0" err="1" smtClean="0"/>
              <a:t>the</a:t>
            </a:r>
            <a:r>
              <a:rPr lang="hu-HU" sz="2800" dirty="0" smtClean="0"/>
              <a:t> </a:t>
            </a:r>
            <a:r>
              <a:rPr lang="hu-HU" sz="2800" dirty="0" err="1" smtClean="0"/>
              <a:t>winning</a:t>
            </a:r>
            <a:r>
              <a:rPr lang="hu-HU" sz="2800" dirty="0" smtClean="0"/>
              <a:t> </a:t>
            </a:r>
            <a:r>
              <a:rPr lang="hu-HU" sz="2800" dirty="0" err="1" smtClean="0"/>
              <a:t>application</a:t>
            </a:r>
            <a:r>
              <a:rPr lang="hu-HU" sz="2800" dirty="0" smtClean="0"/>
              <a:t>. </a:t>
            </a:r>
          </a:p>
          <a:p>
            <a:pPr eaLnBrk="1" hangingPunct="1">
              <a:lnSpc>
                <a:spcPct val="90000"/>
              </a:lnSpc>
              <a:defRPr/>
            </a:pPr>
            <a:r>
              <a:rPr lang="hu-HU" sz="2800" dirty="0" err="1" smtClean="0">
                <a:solidFill>
                  <a:srgbClr val="FF0066"/>
                </a:solidFill>
              </a:rPr>
              <a:t>Report</a:t>
            </a:r>
            <a:r>
              <a:rPr lang="hu-HU" sz="2800" dirty="0" smtClean="0"/>
              <a:t>: </a:t>
            </a:r>
            <a:r>
              <a:rPr lang="hu-HU" sz="2800" dirty="0" err="1" smtClean="0"/>
              <a:t>we</a:t>
            </a:r>
            <a:r>
              <a:rPr lang="hu-HU" sz="2800" dirty="0" smtClean="0"/>
              <a:t> </a:t>
            </a:r>
            <a:r>
              <a:rPr lang="hu-HU" sz="2800" dirty="0" err="1" smtClean="0"/>
              <a:t>have</a:t>
            </a:r>
            <a:r>
              <a:rPr lang="hu-HU" sz="2800" dirty="0" smtClean="0"/>
              <a:t> </a:t>
            </a:r>
            <a:r>
              <a:rPr lang="hu-HU" sz="2800" dirty="0" err="1" smtClean="0"/>
              <a:t>to</a:t>
            </a:r>
            <a:r>
              <a:rPr lang="hu-HU" sz="2800" dirty="0" smtClean="0"/>
              <a:t> </a:t>
            </a:r>
            <a:r>
              <a:rPr lang="hu-HU" sz="2800" dirty="0" err="1" smtClean="0"/>
              <a:t>make</a:t>
            </a:r>
            <a:r>
              <a:rPr lang="hu-HU" sz="2800" dirty="0" smtClean="0"/>
              <a:t> </a:t>
            </a:r>
            <a:r>
              <a:rPr lang="hu-HU" sz="2800" dirty="0" err="1" smtClean="0"/>
              <a:t>professional</a:t>
            </a:r>
            <a:r>
              <a:rPr lang="hu-HU" sz="2800" dirty="0" smtClean="0"/>
              <a:t> and </a:t>
            </a:r>
            <a:r>
              <a:rPr lang="hu-HU" sz="2800" dirty="0" err="1" smtClean="0"/>
              <a:t>financial</a:t>
            </a:r>
            <a:r>
              <a:rPr lang="hu-HU" sz="2800" dirty="0" smtClean="0"/>
              <a:t> </a:t>
            </a:r>
            <a:r>
              <a:rPr lang="hu-HU" sz="2800" dirty="0" err="1" smtClean="0"/>
              <a:t>reports</a:t>
            </a:r>
            <a:r>
              <a:rPr lang="hu-HU" sz="2800" dirty="0" smtClean="0"/>
              <a:t> </a:t>
            </a:r>
            <a:r>
              <a:rPr lang="hu-HU" sz="2800" dirty="0" err="1" smtClean="0"/>
              <a:t>about</a:t>
            </a:r>
            <a:r>
              <a:rPr lang="hu-HU" sz="2800" dirty="0" smtClean="0"/>
              <a:t> </a:t>
            </a:r>
            <a:r>
              <a:rPr lang="hu-HU" sz="2800" dirty="0" err="1" smtClean="0"/>
              <a:t>the</a:t>
            </a:r>
            <a:r>
              <a:rPr lang="hu-HU" sz="2800" dirty="0" smtClean="0"/>
              <a:t> </a:t>
            </a:r>
            <a:r>
              <a:rPr lang="hu-HU" sz="2800" dirty="0" err="1"/>
              <a:t>utilization</a:t>
            </a:r>
            <a:r>
              <a:rPr lang="hu-HU" sz="2800" dirty="0"/>
              <a:t> </a:t>
            </a:r>
            <a:r>
              <a:rPr lang="hu-HU" sz="2800" dirty="0" smtClean="0"/>
              <a:t>of </a:t>
            </a:r>
            <a:r>
              <a:rPr lang="hu-HU" sz="2800" dirty="0" err="1" smtClean="0"/>
              <a:t>the</a:t>
            </a:r>
            <a:r>
              <a:rPr lang="hu-HU" sz="2800" dirty="0" smtClean="0"/>
              <a:t> </a:t>
            </a:r>
            <a:r>
              <a:rPr lang="hu-HU" sz="2800" dirty="0" err="1" smtClean="0"/>
              <a:t>support</a:t>
            </a:r>
            <a:r>
              <a:rPr lang="hu-HU" sz="2800" dirty="0" smtClean="0"/>
              <a:t>. The </a:t>
            </a:r>
            <a:r>
              <a:rPr lang="hu-HU" sz="2800" dirty="0" err="1" smtClean="0"/>
              <a:t>decision-making</a:t>
            </a:r>
            <a:r>
              <a:rPr lang="hu-HU" sz="2800" dirty="0" smtClean="0"/>
              <a:t> </a:t>
            </a:r>
            <a:r>
              <a:rPr lang="hu-HU" sz="2800" dirty="0" err="1" smtClean="0"/>
              <a:t>bodies</a:t>
            </a:r>
            <a:r>
              <a:rPr lang="hu-HU" sz="2800" dirty="0" smtClean="0"/>
              <a:t> (Kollégium) </a:t>
            </a:r>
            <a:r>
              <a:rPr lang="hu-HU" sz="2800" dirty="0" err="1" smtClean="0"/>
              <a:t>decide</a:t>
            </a:r>
            <a:r>
              <a:rPr lang="hu-HU" sz="2800" dirty="0" smtClean="0"/>
              <a:t> </a:t>
            </a:r>
            <a:r>
              <a:rPr lang="hu-HU" sz="2800" dirty="0" err="1" smtClean="0"/>
              <a:t>upon</a:t>
            </a:r>
            <a:r>
              <a:rPr lang="hu-HU" sz="2800" dirty="0" smtClean="0"/>
              <a:t> </a:t>
            </a:r>
            <a:r>
              <a:rPr lang="hu-HU" sz="2800" dirty="0" err="1" smtClean="0"/>
              <a:t>their</a:t>
            </a:r>
            <a:r>
              <a:rPr lang="hu-HU" sz="2800" dirty="0" smtClean="0"/>
              <a:t> </a:t>
            </a:r>
            <a:r>
              <a:rPr lang="hu-HU" sz="2800" dirty="0" err="1" smtClean="0"/>
              <a:t>acknowledgement</a:t>
            </a:r>
            <a:r>
              <a:rPr lang="hu-HU" sz="2800"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457200" y="244475"/>
            <a:ext cx="8385175" cy="592138"/>
          </a:xfrm>
        </p:spPr>
        <p:txBody>
          <a:bodyPr/>
          <a:lstStyle/>
          <a:p>
            <a:pPr algn="ctr" eaLnBrk="1" hangingPunct="1">
              <a:defRPr/>
            </a:pPr>
            <a:r>
              <a:rPr lang="hu-HU" sz="3200" dirty="0" smtClean="0"/>
              <a:t>The </a:t>
            </a:r>
            <a:r>
              <a:rPr lang="hu-HU" sz="3200" dirty="0" err="1" smtClean="0"/>
              <a:t>calling</a:t>
            </a:r>
            <a:r>
              <a:rPr lang="hu-HU" sz="3200" dirty="0" smtClean="0"/>
              <a:t> </a:t>
            </a:r>
            <a:r>
              <a:rPr lang="hu-HU" sz="3200" dirty="0" err="1" smtClean="0"/>
              <a:t>for</a:t>
            </a:r>
            <a:r>
              <a:rPr lang="hu-HU" sz="3200" dirty="0" smtClean="0"/>
              <a:t> tender</a:t>
            </a:r>
          </a:p>
        </p:txBody>
      </p:sp>
      <p:sp>
        <p:nvSpPr>
          <p:cNvPr id="23555" name="Rectangle 3"/>
          <p:cNvSpPr>
            <a:spLocks noGrp="1" noRot="1" noChangeArrowheads="1"/>
          </p:cNvSpPr>
          <p:nvPr>
            <p:ph type="body" idx="1"/>
          </p:nvPr>
        </p:nvSpPr>
        <p:spPr>
          <a:xfrm>
            <a:off x="838200" y="1052513"/>
            <a:ext cx="8007350" cy="5043487"/>
          </a:xfrm>
        </p:spPr>
        <p:txBody>
          <a:bodyPr/>
          <a:lstStyle/>
          <a:p>
            <a:pPr eaLnBrk="1" hangingPunct="1">
              <a:defRPr/>
            </a:pPr>
            <a:r>
              <a:rPr lang="hu-HU" sz="2800" dirty="0" err="1" smtClean="0"/>
              <a:t>There</a:t>
            </a:r>
            <a:r>
              <a:rPr lang="hu-HU" sz="2800" dirty="0" smtClean="0"/>
              <a:t> </a:t>
            </a:r>
            <a:r>
              <a:rPr lang="hu-HU" sz="2800" dirty="0" err="1" smtClean="0"/>
              <a:t>are</a:t>
            </a:r>
            <a:r>
              <a:rPr lang="hu-HU" sz="2800" dirty="0" smtClean="0"/>
              <a:t> </a:t>
            </a:r>
            <a:r>
              <a:rPr lang="hu-HU" sz="2800" dirty="0" err="1" smtClean="0"/>
              <a:t>two</a:t>
            </a:r>
            <a:r>
              <a:rPr lang="hu-HU" sz="2800" dirty="0" smtClean="0"/>
              <a:t> </a:t>
            </a:r>
            <a:r>
              <a:rPr lang="hu-HU" sz="2800" dirty="0" err="1" smtClean="0"/>
              <a:t>groups</a:t>
            </a:r>
            <a:r>
              <a:rPr lang="hu-HU" sz="2800" dirty="0" smtClean="0"/>
              <a:t> of </a:t>
            </a:r>
            <a:r>
              <a:rPr lang="hu-HU" sz="2800" dirty="0" err="1" smtClean="0"/>
              <a:t>calling</a:t>
            </a:r>
            <a:r>
              <a:rPr lang="hu-HU" sz="2800" dirty="0" smtClean="0"/>
              <a:t> </a:t>
            </a:r>
            <a:r>
              <a:rPr lang="hu-HU" sz="2800" dirty="0" err="1" smtClean="0"/>
              <a:t>for</a:t>
            </a:r>
            <a:r>
              <a:rPr lang="hu-HU" sz="2800" dirty="0" smtClean="0"/>
              <a:t> tender </a:t>
            </a:r>
            <a:r>
              <a:rPr lang="hu-HU" sz="2800" dirty="0" err="1" smtClean="0"/>
              <a:t>in</a:t>
            </a:r>
            <a:r>
              <a:rPr lang="hu-HU" sz="2800" dirty="0" smtClean="0"/>
              <a:t> </a:t>
            </a:r>
            <a:r>
              <a:rPr lang="hu-HU" sz="2800" dirty="0" err="1" smtClean="0"/>
              <a:t>the</a:t>
            </a:r>
            <a:r>
              <a:rPr lang="hu-HU" sz="2800" dirty="0" smtClean="0"/>
              <a:t> NCF </a:t>
            </a:r>
            <a:r>
              <a:rPr lang="hu-HU" sz="2800" dirty="0" err="1" smtClean="0"/>
              <a:t>system</a:t>
            </a:r>
            <a:r>
              <a:rPr lang="hu-HU" sz="2800" dirty="0" smtClean="0"/>
              <a:t>: </a:t>
            </a:r>
          </a:p>
          <a:p>
            <a:pPr lvl="1" eaLnBrk="1" hangingPunct="1">
              <a:defRPr/>
            </a:pPr>
            <a:r>
              <a:rPr lang="hu-HU" sz="2400" dirty="0" err="1" smtClean="0"/>
              <a:t>Operational</a:t>
            </a:r>
            <a:r>
              <a:rPr lang="hu-HU" sz="2400" dirty="0" smtClean="0"/>
              <a:t> </a:t>
            </a:r>
            <a:r>
              <a:rPr lang="hu-HU" sz="2400" dirty="0" err="1" smtClean="0"/>
              <a:t>calling</a:t>
            </a:r>
            <a:r>
              <a:rPr lang="hu-HU" sz="2400" dirty="0" smtClean="0"/>
              <a:t> </a:t>
            </a:r>
            <a:r>
              <a:rPr lang="hu-HU" sz="2400" dirty="0" err="1" smtClean="0"/>
              <a:t>for</a:t>
            </a:r>
            <a:r>
              <a:rPr lang="hu-HU" sz="2400" dirty="0" smtClean="0"/>
              <a:t> tender – </a:t>
            </a:r>
            <a:r>
              <a:rPr lang="hu-HU" sz="2400" dirty="0" err="1" smtClean="0"/>
              <a:t>its</a:t>
            </a:r>
            <a:r>
              <a:rPr lang="hu-HU" sz="2400" dirty="0" smtClean="0"/>
              <a:t> </a:t>
            </a:r>
            <a:r>
              <a:rPr lang="hu-HU" sz="2400" dirty="0" err="1" smtClean="0"/>
              <a:t>aim</a:t>
            </a:r>
            <a:r>
              <a:rPr lang="hu-HU" sz="2400" dirty="0" smtClean="0"/>
              <a:t> is </a:t>
            </a:r>
            <a:r>
              <a:rPr lang="hu-HU" sz="2400" dirty="0" err="1" smtClean="0"/>
              <a:t>to</a:t>
            </a:r>
            <a:r>
              <a:rPr lang="hu-HU" sz="2400" dirty="0" smtClean="0"/>
              <a:t> </a:t>
            </a:r>
            <a:r>
              <a:rPr lang="hu-HU" sz="2400" dirty="0" err="1" smtClean="0"/>
              <a:t>contribute</a:t>
            </a:r>
            <a:r>
              <a:rPr lang="hu-HU" sz="2400" dirty="0" smtClean="0"/>
              <a:t> </a:t>
            </a:r>
            <a:r>
              <a:rPr lang="hu-HU" sz="2400" dirty="0" err="1" smtClean="0"/>
              <a:t>to</a:t>
            </a:r>
            <a:r>
              <a:rPr lang="hu-HU" sz="2400" dirty="0" smtClean="0"/>
              <a:t> </a:t>
            </a:r>
            <a:r>
              <a:rPr lang="hu-HU" sz="2400" dirty="0" err="1" smtClean="0"/>
              <a:t>the</a:t>
            </a:r>
            <a:r>
              <a:rPr lang="hu-HU" sz="2400" dirty="0" smtClean="0"/>
              <a:t> </a:t>
            </a:r>
            <a:r>
              <a:rPr lang="hu-HU" sz="2400" dirty="0" err="1" smtClean="0"/>
              <a:t>organisations</a:t>
            </a:r>
            <a:r>
              <a:rPr lang="hu-HU" sz="2400" dirty="0" smtClean="0"/>
              <a:t>’ </a:t>
            </a:r>
            <a:r>
              <a:rPr lang="hu-HU" sz="2400" dirty="0" err="1" smtClean="0"/>
              <a:t>operation</a:t>
            </a:r>
            <a:r>
              <a:rPr lang="hu-HU" sz="2400" dirty="0" smtClean="0"/>
              <a:t> </a:t>
            </a:r>
            <a:r>
              <a:rPr lang="hu-HU" sz="2400" dirty="0" err="1" smtClean="0"/>
              <a:t>in</a:t>
            </a:r>
            <a:r>
              <a:rPr lang="hu-HU" sz="2400" dirty="0" smtClean="0"/>
              <a:t> </a:t>
            </a:r>
            <a:r>
              <a:rPr lang="hu-HU" sz="2400" dirty="0" err="1" smtClean="0"/>
              <a:t>the</a:t>
            </a:r>
            <a:r>
              <a:rPr lang="hu-HU" sz="2400" dirty="0" smtClean="0"/>
              <a:t> </a:t>
            </a:r>
            <a:r>
              <a:rPr lang="hu-HU" sz="2400" dirty="0" err="1" smtClean="0"/>
              <a:t>field</a:t>
            </a:r>
            <a:r>
              <a:rPr lang="hu-HU" sz="2400" dirty="0" smtClean="0"/>
              <a:t> of </a:t>
            </a:r>
            <a:r>
              <a:rPr lang="hu-HU" sz="2400" dirty="0" err="1" smtClean="0"/>
              <a:t>equipments</a:t>
            </a:r>
            <a:r>
              <a:rPr lang="hu-HU" sz="2400" dirty="0" smtClean="0"/>
              <a:t>, </a:t>
            </a:r>
            <a:r>
              <a:rPr lang="hu-HU" sz="2400" dirty="0" err="1" smtClean="0"/>
              <a:t>infrastructure</a:t>
            </a:r>
            <a:r>
              <a:rPr lang="hu-HU" sz="2400" dirty="0" smtClean="0"/>
              <a:t> and human </a:t>
            </a:r>
            <a:r>
              <a:rPr lang="hu-HU" sz="2400" dirty="0" err="1" smtClean="0"/>
              <a:t>resources</a:t>
            </a:r>
            <a:r>
              <a:rPr lang="hu-HU" sz="2400" dirty="0" smtClean="0"/>
              <a:t> </a:t>
            </a:r>
            <a:r>
              <a:rPr lang="hu-HU" sz="2400" dirty="0" err="1" smtClean="0"/>
              <a:t>as</a:t>
            </a:r>
            <a:r>
              <a:rPr lang="hu-HU" sz="2400" dirty="0" smtClean="0"/>
              <a:t> </a:t>
            </a:r>
            <a:r>
              <a:rPr lang="hu-HU" sz="2400" dirty="0" err="1" smtClean="0"/>
              <a:t>well</a:t>
            </a:r>
            <a:r>
              <a:rPr lang="hu-HU" sz="2400" dirty="0" smtClean="0"/>
              <a:t>. </a:t>
            </a:r>
            <a:r>
              <a:rPr lang="hu-HU" sz="2400" dirty="0" err="1" smtClean="0"/>
              <a:t>This</a:t>
            </a:r>
            <a:r>
              <a:rPr lang="hu-HU" sz="2400" dirty="0" smtClean="0"/>
              <a:t> </a:t>
            </a:r>
            <a:r>
              <a:rPr lang="hu-HU" sz="2400" dirty="0" err="1" smtClean="0"/>
              <a:t>promotes</a:t>
            </a:r>
            <a:r>
              <a:rPr lang="hu-HU" sz="2400" dirty="0" smtClean="0"/>
              <a:t> </a:t>
            </a:r>
            <a:r>
              <a:rPr lang="hu-HU" sz="2400" dirty="0" err="1" smtClean="0"/>
              <a:t>the</a:t>
            </a:r>
            <a:r>
              <a:rPr lang="hu-HU" sz="2400" dirty="0" smtClean="0"/>
              <a:t> </a:t>
            </a:r>
            <a:r>
              <a:rPr lang="hu-HU" sz="2400" dirty="0" err="1" smtClean="0"/>
              <a:t>organisations</a:t>
            </a:r>
            <a:r>
              <a:rPr lang="hu-HU" sz="2400" dirty="0" smtClean="0"/>
              <a:t>’ </a:t>
            </a:r>
            <a:r>
              <a:rPr lang="hu-HU" sz="2400" dirty="0" err="1" smtClean="0"/>
              <a:t>development</a:t>
            </a:r>
            <a:r>
              <a:rPr lang="hu-HU" sz="2400" dirty="0" smtClean="0"/>
              <a:t>.</a:t>
            </a:r>
          </a:p>
          <a:p>
            <a:pPr lvl="1" eaLnBrk="1" hangingPunct="1">
              <a:defRPr/>
            </a:pPr>
            <a:r>
              <a:rPr lang="hu-HU" sz="2400" dirty="0" smtClean="0"/>
              <a:t>Professional </a:t>
            </a:r>
            <a:r>
              <a:rPr lang="hu-HU" sz="2400" dirty="0" err="1" smtClean="0"/>
              <a:t>calling</a:t>
            </a:r>
            <a:r>
              <a:rPr lang="hu-HU" sz="2400" dirty="0" smtClean="0"/>
              <a:t> </a:t>
            </a:r>
            <a:r>
              <a:rPr lang="hu-HU" sz="2400" dirty="0" err="1" smtClean="0"/>
              <a:t>for</a:t>
            </a:r>
            <a:r>
              <a:rPr lang="hu-HU" sz="2400" dirty="0" smtClean="0"/>
              <a:t> tender – </a:t>
            </a:r>
            <a:r>
              <a:rPr lang="hu-HU" sz="2400" dirty="0" err="1" smtClean="0"/>
              <a:t>in</a:t>
            </a:r>
            <a:r>
              <a:rPr lang="hu-HU" sz="2400" dirty="0" smtClean="0"/>
              <a:t> </a:t>
            </a:r>
            <a:r>
              <a:rPr lang="hu-HU" sz="2400" dirty="0" err="1" smtClean="0"/>
              <a:t>this</a:t>
            </a:r>
            <a:r>
              <a:rPr lang="hu-HU" sz="2400" dirty="0" smtClean="0"/>
              <a:t> </a:t>
            </a:r>
            <a:r>
              <a:rPr lang="hu-HU" sz="2400" dirty="0" err="1" smtClean="0"/>
              <a:t>case</a:t>
            </a:r>
            <a:r>
              <a:rPr lang="hu-HU" sz="2400" dirty="0" smtClean="0"/>
              <a:t> </a:t>
            </a:r>
            <a:r>
              <a:rPr lang="hu-HU" sz="2400" dirty="0" err="1" smtClean="0"/>
              <a:t>the</a:t>
            </a:r>
            <a:r>
              <a:rPr lang="hu-HU" sz="2400" dirty="0" smtClean="0"/>
              <a:t> </a:t>
            </a:r>
            <a:r>
              <a:rPr lang="hu-HU" sz="2400" dirty="0" err="1" smtClean="0"/>
              <a:t>purpose</a:t>
            </a:r>
            <a:r>
              <a:rPr lang="hu-HU" sz="2400" dirty="0" smtClean="0"/>
              <a:t> is </a:t>
            </a:r>
            <a:r>
              <a:rPr lang="hu-HU" sz="2400" dirty="0" err="1" smtClean="0"/>
              <a:t>to</a:t>
            </a:r>
            <a:r>
              <a:rPr lang="hu-HU" sz="2400" dirty="0" smtClean="0"/>
              <a:t> </a:t>
            </a:r>
            <a:r>
              <a:rPr lang="hu-HU" sz="2400" dirty="0" err="1" smtClean="0"/>
              <a:t>support</a:t>
            </a:r>
            <a:r>
              <a:rPr lang="hu-HU" sz="2400" dirty="0" smtClean="0"/>
              <a:t> </a:t>
            </a:r>
            <a:r>
              <a:rPr lang="hu-HU" sz="2400" dirty="0" err="1" smtClean="0"/>
              <a:t>those</a:t>
            </a:r>
            <a:r>
              <a:rPr lang="hu-HU" sz="2400" dirty="0" smtClean="0"/>
              <a:t> </a:t>
            </a:r>
            <a:r>
              <a:rPr lang="hu-HU" sz="2400" dirty="0" err="1" smtClean="0"/>
              <a:t>public</a:t>
            </a:r>
            <a:r>
              <a:rPr lang="hu-HU" sz="2400" dirty="0" smtClean="0"/>
              <a:t> </a:t>
            </a:r>
            <a:r>
              <a:rPr lang="hu-HU" sz="2400" dirty="0" err="1" smtClean="0"/>
              <a:t>benefit</a:t>
            </a:r>
            <a:r>
              <a:rPr lang="hu-HU" sz="2400" dirty="0" smtClean="0"/>
              <a:t> </a:t>
            </a:r>
            <a:r>
              <a:rPr lang="hu-HU" sz="2400" dirty="0" err="1" smtClean="0"/>
              <a:t>activities</a:t>
            </a:r>
            <a:r>
              <a:rPr lang="hu-HU" sz="2400" dirty="0" smtClean="0"/>
              <a:t> </a:t>
            </a:r>
            <a:r>
              <a:rPr lang="hu-HU" sz="2400" dirty="0" err="1" smtClean="0"/>
              <a:t>that</a:t>
            </a:r>
            <a:r>
              <a:rPr lang="hu-HU" sz="2400" dirty="0" smtClean="0"/>
              <a:t> </a:t>
            </a:r>
            <a:r>
              <a:rPr lang="hu-HU" sz="2400" dirty="0" err="1" smtClean="0"/>
              <a:t>promote</a:t>
            </a:r>
            <a:r>
              <a:rPr lang="hu-HU" sz="2400" dirty="0" smtClean="0"/>
              <a:t> </a:t>
            </a:r>
            <a:r>
              <a:rPr lang="hu-HU" sz="2400" dirty="0" err="1" smtClean="0"/>
              <a:t>development</a:t>
            </a:r>
            <a:r>
              <a:rPr lang="hu-HU" sz="2400" dirty="0" smtClean="0"/>
              <a:t> of </a:t>
            </a:r>
            <a:r>
              <a:rPr lang="hu-HU" sz="2400" dirty="0" err="1" smtClean="0"/>
              <a:t>the</a:t>
            </a:r>
            <a:r>
              <a:rPr lang="hu-HU" sz="2400" dirty="0" smtClean="0"/>
              <a:t> civil </a:t>
            </a:r>
            <a:r>
              <a:rPr lang="hu-HU" sz="2400" dirty="0" err="1" smtClean="0"/>
              <a:t>organisations</a:t>
            </a:r>
            <a:r>
              <a:rPr lang="hu-HU" sz="2400" dirty="0" smtClean="0"/>
              <a:t> and </a:t>
            </a:r>
            <a:r>
              <a:rPr lang="hu-HU" sz="2400" dirty="0" err="1" smtClean="0"/>
              <a:t>which</a:t>
            </a:r>
            <a:r>
              <a:rPr lang="hu-HU" sz="2400" dirty="0" smtClean="0"/>
              <a:t> </a:t>
            </a:r>
            <a:r>
              <a:rPr lang="hu-HU" sz="2400" dirty="0" err="1" smtClean="0"/>
              <a:t>are</a:t>
            </a:r>
            <a:r>
              <a:rPr lang="hu-HU" sz="2400" dirty="0" smtClean="0"/>
              <a:t> </a:t>
            </a:r>
            <a:r>
              <a:rPr lang="hu-HU" sz="2400" dirty="0" err="1" smtClean="0"/>
              <a:t>defined</a:t>
            </a:r>
            <a:r>
              <a:rPr lang="hu-HU" sz="2400" dirty="0" smtClean="0"/>
              <a:t> </a:t>
            </a:r>
            <a:r>
              <a:rPr lang="hu-HU" sz="2400" dirty="0" err="1" smtClean="0"/>
              <a:t>by</a:t>
            </a:r>
            <a:r>
              <a:rPr lang="hu-HU" sz="2400" dirty="0" smtClean="0"/>
              <a:t> </a:t>
            </a:r>
            <a:r>
              <a:rPr lang="hu-HU" sz="2400" dirty="0" err="1" smtClean="0"/>
              <a:t>the</a:t>
            </a:r>
            <a:r>
              <a:rPr lang="hu-HU" sz="2400" dirty="0" smtClean="0"/>
              <a:t> </a:t>
            </a:r>
            <a:r>
              <a:rPr lang="hu-HU" sz="2400" dirty="0" err="1" smtClean="0"/>
              <a:t>professional</a:t>
            </a:r>
            <a:r>
              <a:rPr lang="hu-HU" sz="2400" dirty="0" smtClean="0"/>
              <a:t> </a:t>
            </a:r>
            <a:r>
              <a:rPr lang="hu-HU" sz="2400" dirty="0" err="1" smtClean="0"/>
              <a:t>Kollégiums</a:t>
            </a:r>
            <a:r>
              <a:rPr lang="hu-HU" sz="2400" dirty="0" smtClean="0"/>
              <a:t>.</a:t>
            </a:r>
          </a:p>
          <a:p>
            <a:pPr eaLnBrk="1" hangingPunct="1">
              <a:defRPr/>
            </a:pPr>
            <a:endParaRPr lang="hu-HU" sz="2800" dirty="0" smtClean="0"/>
          </a:p>
          <a:p>
            <a:pPr eaLnBrk="1" hangingPunct="1">
              <a:defRPr/>
            </a:pPr>
            <a:endParaRPr lang="hu-HU" sz="2800" dirty="0" smtClean="0"/>
          </a:p>
          <a:p>
            <a:pPr eaLnBrk="1" hangingPunct="1">
              <a:defRPr/>
            </a:pPr>
            <a:endParaRPr lang="hu-HU" sz="2800" dirty="0" smtClean="0"/>
          </a:p>
          <a:p>
            <a:pPr lvl="1" eaLnBrk="1" hangingPunct="1">
              <a:defRPr/>
            </a:pPr>
            <a:endParaRPr lang="hu-HU"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defRPr/>
            </a:pPr>
            <a:r>
              <a:rPr lang="hu-HU" sz="4000" dirty="0" smtClean="0"/>
              <a:t>NCF South Great </a:t>
            </a:r>
            <a:r>
              <a:rPr lang="hu-HU" sz="4000" dirty="0" err="1" smtClean="0"/>
              <a:t>Plain</a:t>
            </a:r>
            <a:r>
              <a:rPr lang="hu-HU" sz="4000" dirty="0" smtClean="0"/>
              <a:t> </a:t>
            </a:r>
            <a:r>
              <a:rPr lang="hu-HU" sz="4000" dirty="0" err="1" smtClean="0"/>
              <a:t>Regional</a:t>
            </a:r>
            <a:r>
              <a:rPr lang="hu-HU" sz="4000" dirty="0" smtClean="0"/>
              <a:t> </a:t>
            </a:r>
            <a:r>
              <a:rPr lang="hu-HU" sz="4000" dirty="0" err="1" smtClean="0"/>
              <a:t>Kollégium‘s</a:t>
            </a:r>
            <a:r>
              <a:rPr lang="hu-HU" sz="4000" dirty="0" smtClean="0"/>
              <a:t> </a:t>
            </a:r>
            <a:r>
              <a:rPr lang="hu-HU" sz="4000" dirty="0" err="1" smtClean="0"/>
              <a:t>calling</a:t>
            </a:r>
            <a:r>
              <a:rPr lang="hu-HU" sz="4000" dirty="0" smtClean="0"/>
              <a:t> </a:t>
            </a:r>
            <a:r>
              <a:rPr lang="hu-HU" sz="4000" dirty="0" err="1" smtClean="0"/>
              <a:t>for</a:t>
            </a:r>
            <a:r>
              <a:rPr lang="hu-HU" sz="4000" dirty="0" smtClean="0"/>
              <a:t> tender</a:t>
            </a:r>
          </a:p>
        </p:txBody>
      </p:sp>
      <p:sp>
        <p:nvSpPr>
          <p:cNvPr id="90115" name="Rectangle 3"/>
          <p:cNvSpPr>
            <a:spLocks noGrp="1" noChangeArrowheads="1"/>
          </p:cNvSpPr>
          <p:nvPr>
            <p:ph type="body" idx="1"/>
          </p:nvPr>
        </p:nvSpPr>
        <p:spPr/>
        <p:txBody>
          <a:bodyPr/>
          <a:lstStyle/>
          <a:p>
            <a:pPr eaLnBrk="1" hangingPunct="1">
              <a:lnSpc>
                <a:spcPct val="90000"/>
              </a:lnSpc>
              <a:defRPr/>
            </a:pPr>
            <a:r>
              <a:rPr lang="hu-HU" sz="2800" dirty="0" smtClean="0"/>
              <a:t>The </a:t>
            </a:r>
            <a:r>
              <a:rPr lang="hu-HU" sz="2800" dirty="0" err="1" smtClean="0"/>
              <a:t>grantable</a:t>
            </a:r>
            <a:r>
              <a:rPr lang="hu-HU" sz="2800" dirty="0" smtClean="0"/>
              <a:t> sum is: 286 995 000 HUF</a:t>
            </a:r>
          </a:p>
          <a:p>
            <a:pPr eaLnBrk="1" hangingPunct="1">
              <a:lnSpc>
                <a:spcPct val="90000"/>
              </a:lnSpc>
              <a:buFont typeface="Wingdings" pitchFamily="2" charset="2"/>
              <a:buNone/>
              <a:defRPr/>
            </a:pPr>
            <a:endParaRPr lang="hu-HU" sz="2800" dirty="0" smtClean="0"/>
          </a:p>
          <a:p>
            <a:pPr eaLnBrk="1" hangingPunct="1">
              <a:lnSpc>
                <a:spcPct val="90000"/>
              </a:lnSpc>
              <a:defRPr/>
            </a:pPr>
            <a:r>
              <a:rPr lang="hu-HU" sz="2800" dirty="0" smtClean="0"/>
              <a:t>The </a:t>
            </a:r>
            <a:r>
              <a:rPr lang="hu-HU" sz="2800" dirty="0" err="1" smtClean="0"/>
              <a:t>submission</a:t>
            </a:r>
            <a:r>
              <a:rPr lang="hu-HU" sz="2800" dirty="0" smtClean="0"/>
              <a:t> </a:t>
            </a:r>
            <a:r>
              <a:rPr lang="hu-HU" sz="2800" dirty="0" err="1" smtClean="0"/>
              <a:t>date</a:t>
            </a:r>
            <a:r>
              <a:rPr lang="hu-HU" sz="2800" dirty="0" smtClean="0"/>
              <a:t>: 3rd </a:t>
            </a:r>
            <a:r>
              <a:rPr lang="hu-HU" sz="2800" dirty="0" err="1" smtClean="0"/>
              <a:t>March</a:t>
            </a:r>
            <a:r>
              <a:rPr lang="hu-HU" sz="2800" dirty="0" smtClean="0"/>
              <a:t> 2011, 24.00 </a:t>
            </a:r>
            <a:r>
              <a:rPr lang="hu-HU" sz="2800" dirty="0" err="1" smtClean="0"/>
              <a:t>o’clock</a:t>
            </a:r>
            <a:endParaRPr lang="hu-HU" sz="2800" dirty="0" smtClean="0"/>
          </a:p>
          <a:p>
            <a:pPr eaLnBrk="1" hangingPunct="1">
              <a:lnSpc>
                <a:spcPct val="90000"/>
              </a:lnSpc>
              <a:buFont typeface="Wingdings" pitchFamily="2" charset="2"/>
              <a:buNone/>
              <a:defRPr/>
            </a:pPr>
            <a:endParaRPr lang="hu-HU" sz="2800" dirty="0" smtClean="0"/>
          </a:p>
          <a:p>
            <a:pPr eaLnBrk="1" hangingPunct="1">
              <a:lnSpc>
                <a:spcPct val="90000"/>
              </a:lnSpc>
              <a:defRPr/>
            </a:pPr>
            <a:r>
              <a:rPr lang="hu-HU" sz="2800" dirty="0" smtClean="0"/>
              <a:t>The </a:t>
            </a:r>
            <a:r>
              <a:rPr lang="hu-HU" sz="2800" dirty="0" err="1" smtClean="0"/>
              <a:t>period</a:t>
            </a:r>
            <a:r>
              <a:rPr lang="hu-HU" sz="2800" dirty="0" smtClean="0"/>
              <a:t> and </a:t>
            </a:r>
            <a:r>
              <a:rPr lang="hu-HU" sz="2800" dirty="0" err="1" smtClean="0"/>
              <a:t>the</a:t>
            </a:r>
            <a:r>
              <a:rPr lang="hu-HU" sz="2800" dirty="0" smtClean="0"/>
              <a:t> </a:t>
            </a:r>
            <a:r>
              <a:rPr lang="hu-HU" sz="2800" dirty="0" err="1" smtClean="0"/>
              <a:t>form</a:t>
            </a:r>
            <a:r>
              <a:rPr lang="hu-HU" sz="2800" dirty="0" smtClean="0"/>
              <a:t> of </a:t>
            </a:r>
            <a:r>
              <a:rPr lang="hu-HU" sz="2800" dirty="0" err="1" smtClean="0"/>
              <a:t>support</a:t>
            </a:r>
            <a:r>
              <a:rPr lang="hu-HU" sz="2800" dirty="0" smtClean="0"/>
              <a:t>: </a:t>
            </a:r>
            <a:r>
              <a:rPr lang="hu-HU" sz="2800" dirty="0" err="1" smtClean="0"/>
              <a:t>every</a:t>
            </a:r>
            <a:r>
              <a:rPr lang="hu-HU" sz="2800" dirty="0" smtClean="0"/>
              <a:t> </a:t>
            </a:r>
            <a:r>
              <a:rPr lang="hu-HU" sz="2800" dirty="0" err="1" smtClean="0"/>
              <a:t>operational</a:t>
            </a:r>
            <a:r>
              <a:rPr lang="hu-HU" sz="2800" dirty="0" smtClean="0"/>
              <a:t> </a:t>
            </a:r>
            <a:r>
              <a:rPr lang="hu-HU" sz="2800" dirty="0" err="1" smtClean="0"/>
              <a:t>cost</a:t>
            </a:r>
            <a:r>
              <a:rPr lang="hu-HU" sz="2800" dirty="0" smtClean="0"/>
              <a:t> and </a:t>
            </a:r>
            <a:r>
              <a:rPr lang="hu-HU" sz="2800" dirty="0" err="1" smtClean="0"/>
              <a:t>the</a:t>
            </a:r>
            <a:r>
              <a:rPr lang="hu-HU" sz="2800" dirty="0" smtClean="0"/>
              <a:t> </a:t>
            </a:r>
            <a:r>
              <a:rPr lang="hu-HU" sz="2800" dirty="0" err="1" smtClean="0"/>
              <a:t>purchase</a:t>
            </a:r>
            <a:r>
              <a:rPr lang="hu-HU" sz="2800" dirty="0" smtClean="0"/>
              <a:t> of </a:t>
            </a:r>
            <a:r>
              <a:rPr lang="hu-HU" sz="2800" dirty="0" err="1" smtClean="0"/>
              <a:t>tangible</a:t>
            </a:r>
            <a:r>
              <a:rPr lang="hu-HU" sz="2800" dirty="0" smtClean="0"/>
              <a:t> </a:t>
            </a:r>
            <a:r>
              <a:rPr lang="hu-HU" sz="2800" dirty="0" err="1" smtClean="0"/>
              <a:t>assets</a:t>
            </a:r>
            <a:r>
              <a:rPr lang="hu-HU" sz="2800" dirty="0" smtClean="0"/>
              <a:t> </a:t>
            </a:r>
            <a:r>
              <a:rPr lang="hu-HU" sz="2800" dirty="0" err="1" smtClean="0"/>
              <a:t>related</a:t>
            </a:r>
            <a:r>
              <a:rPr lang="hu-HU" sz="2800" dirty="0" smtClean="0"/>
              <a:t> </a:t>
            </a:r>
            <a:r>
              <a:rPr lang="hu-HU" sz="2800" dirty="0" err="1" smtClean="0"/>
              <a:t>to</a:t>
            </a:r>
            <a:r>
              <a:rPr lang="hu-HU" sz="2800" dirty="0" smtClean="0"/>
              <a:t> </a:t>
            </a:r>
            <a:r>
              <a:rPr lang="hu-HU" sz="2800" dirty="0" err="1" smtClean="0"/>
              <a:t>operation</a:t>
            </a:r>
            <a:r>
              <a:rPr lang="hu-HU" sz="2800" dirty="0" smtClean="0"/>
              <a:t> and </a:t>
            </a:r>
            <a:r>
              <a:rPr lang="hu-HU" sz="2800" dirty="0" err="1" smtClean="0"/>
              <a:t>emerged</a:t>
            </a:r>
            <a:r>
              <a:rPr lang="hu-HU" sz="2800" dirty="0" smtClean="0"/>
              <a:t> </a:t>
            </a:r>
            <a:r>
              <a:rPr lang="hu-HU" sz="2800" dirty="0" err="1"/>
              <a:t>from</a:t>
            </a:r>
            <a:r>
              <a:rPr lang="hu-HU" sz="2800" dirty="0"/>
              <a:t> 1st </a:t>
            </a:r>
            <a:r>
              <a:rPr lang="hu-HU" sz="2800" dirty="0" err="1"/>
              <a:t>June</a:t>
            </a:r>
            <a:r>
              <a:rPr lang="hu-HU" sz="2800" dirty="0"/>
              <a:t> 2011 </a:t>
            </a:r>
            <a:r>
              <a:rPr lang="hu-HU" sz="2800" dirty="0" err="1"/>
              <a:t>to</a:t>
            </a:r>
            <a:r>
              <a:rPr lang="hu-HU" sz="2800" dirty="0"/>
              <a:t> 30th </a:t>
            </a:r>
            <a:r>
              <a:rPr lang="hu-HU" sz="2800" dirty="0" err="1"/>
              <a:t>September</a:t>
            </a:r>
            <a:r>
              <a:rPr lang="hu-HU" sz="2800" dirty="0"/>
              <a:t> 2011 </a:t>
            </a:r>
            <a:r>
              <a:rPr lang="hu-HU" sz="2800" dirty="0" smtClean="0"/>
              <a:t>is </a:t>
            </a:r>
            <a:r>
              <a:rPr lang="hu-HU" sz="2800" dirty="0" err="1" smtClean="0"/>
              <a:t>supported</a:t>
            </a:r>
            <a:r>
              <a:rPr lang="hu-HU" sz="2800" dirty="0" smtClean="0"/>
              <a:t> </a:t>
            </a:r>
            <a:r>
              <a:rPr lang="hu-HU" sz="2800" dirty="0" err="1" smtClean="0"/>
              <a:t>by</a:t>
            </a:r>
            <a:r>
              <a:rPr lang="hu-HU" sz="2800" dirty="0" smtClean="0"/>
              <a:t> </a:t>
            </a:r>
            <a:r>
              <a:rPr lang="hu-HU" sz="2800" dirty="0" err="1" smtClean="0"/>
              <a:t>non-refundable</a:t>
            </a:r>
            <a:r>
              <a:rPr lang="hu-HU" sz="2800" dirty="0" smtClean="0"/>
              <a:t> </a:t>
            </a:r>
            <a:r>
              <a:rPr lang="hu-HU" sz="2800" dirty="0" err="1" smtClean="0"/>
              <a:t>assistance</a:t>
            </a:r>
            <a:endParaRPr lang="hu-HU" sz="2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defRPr/>
            </a:pPr>
            <a:r>
              <a:rPr lang="hu-HU" dirty="0" err="1" smtClean="0"/>
              <a:t>Attention</a:t>
            </a:r>
            <a:r>
              <a:rPr lang="hu-HU" dirty="0" smtClean="0"/>
              <a:t>!</a:t>
            </a:r>
          </a:p>
        </p:txBody>
      </p:sp>
      <p:sp>
        <p:nvSpPr>
          <p:cNvPr id="91139" name="Rectangle 3"/>
          <p:cNvSpPr>
            <a:spLocks noGrp="1" noChangeArrowheads="1"/>
          </p:cNvSpPr>
          <p:nvPr>
            <p:ph type="body" idx="1"/>
          </p:nvPr>
        </p:nvSpPr>
        <p:spPr/>
        <p:txBody>
          <a:bodyPr/>
          <a:lstStyle/>
          <a:p>
            <a:pPr eaLnBrk="1" hangingPunct="1">
              <a:lnSpc>
                <a:spcPct val="90000"/>
              </a:lnSpc>
              <a:defRPr/>
            </a:pPr>
            <a:r>
              <a:rPr lang="hu-HU" sz="2400" dirty="0" err="1" smtClean="0"/>
              <a:t>In</a:t>
            </a:r>
            <a:r>
              <a:rPr lang="hu-HU" sz="2400" dirty="0" smtClean="0"/>
              <a:t> </a:t>
            </a:r>
            <a:r>
              <a:rPr lang="hu-HU" sz="2400" dirty="0" err="1" smtClean="0"/>
              <a:t>the</a:t>
            </a:r>
            <a:r>
              <a:rPr lang="hu-HU" sz="2400" dirty="0" smtClean="0"/>
              <a:t> </a:t>
            </a:r>
            <a:r>
              <a:rPr lang="hu-HU" sz="2400" dirty="0" err="1" smtClean="0"/>
              <a:t>case</a:t>
            </a:r>
            <a:r>
              <a:rPr lang="hu-HU" sz="2400" dirty="0" smtClean="0"/>
              <a:t> of </a:t>
            </a:r>
            <a:r>
              <a:rPr lang="hu-HU" sz="2400" dirty="0" err="1" smtClean="0"/>
              <a:t>operational</a:t>
            </a:r>
            <a:r>
              <a:rPr lang="hu-HU" sz="2400" dirty="0" smtClean="0"/>
              <a:t> </a:t>
            </a:r>
            <a:r>
              <a:rPr lang="hu-HU" sz="2400" dirty="0" err="1" smtClean="0"/>
              <a:t>tenders</a:t>
            </a:r>
            <a:r>
              <a:rPr lang="hu-HU" sz="2400" dirty="0" smtClean="0"/>
              <a:t> </a:t>
            </a:r>
            <a:r>
              <a:rPr lang="hu-HU" sz="2400" dirty="0" err="1" smtClean="0"/>
              <a:t>the</a:t>
            </a:r>
            <a:r>
              <a:rPr lang="hu-HU" sz="2400" dirty="0" smtClean="0"/>
              <a:t> </a:t>
            </a:r>
            <a:r>
              <a:rPr lang="hu-HU" sz="2400" dirty="0" err="1" smtClean="0"/>
              <a:t>beneficiary</a:t>
            </a:r>
            <a:r>
              <a:rPr lang="hu-HU" sz="2400" dirty="0" smtClean="0"/>
              <a:t> must </a:t>
            </a:r>
            <a:r>
              <a:rPr lang="hu-HU" sz="2400" dirty="0" err="1" smtClean="0"/>
              <a:t>ensure</a:t>
            </a:r>
            <a:r>
              <a:rPr lang="hu-HU" sz="2400" dirty="0" smtClean="0"/>
              <a:t> </a:t>
            </a:r>
            <a:r>
              <a:rPr lang="hu-HU" sz="2400" dirty="0" err="1" smtClean="0"/>
              <a:t>its</a:t>
            </a:r>
            <a:r>
              <a:rPr lang="hu-HU" sz="2400" dirty="0" smtClean="0"/>
              <a:t> </a:t>
            </a:r>
            <a:r>
              <a:rPr lang="hu-HU" sz="2400" dirty="0" err="1" smtClean="0"/>
              <a:t>own</a:t>
            </a:r>
            <a:r>
              <a:rPr lang="hu-HU" sz="2400" dirty="0" smtClean="0"/>
              <a:t> </a:t>
            </a:r>
            <a:r>
              <a:rPr lang="hu-HU" sz="2400" dirty="0" err="1" smtClean="0"/>
              <a:t>contribution</a:t>
            </a:r>
            <a:r>
              <a:rPr lang="hu-HU" sz="2400" dirty="0" smtClean="0"/>
              <a:t> </a:t>
            </a:r>
            <a:r>
              <a:rPr lang="hu-HU" sz="2400" dirty="0" err="1" smtClean="0"/>
              <a:t>equals</a:t>
            </a:r>
            <a:r>
              <a:rPr lang="hu-HU" sz="2400" dirty="0" smtClean="0"/>
              <a:t> </a:t>
            </a:r>
            <a:r>
              <a:rPr lang="hu-HU" sz="2400" dirty="0" err="1" smtClean="0"/>
              <a:t>at</a:t>
            </a:r>
            <a:r>
              <a:rPr lang="hu-HU" sz="2400" dirty="0" smtClean="0"/>
              <a:t> </a:t>
            </a:r>
            <a:r>
              <a:rPr lang="hu-HU" sz="2400" dirty="0" err="1" smtClean="0"/>
              <a:t>least</a:t>
            </a:r>
            <a:r>
              <a:rPr lang="hu-HU" sz="2400" dirty="0" smtClean="0"/>
              <a:t> 10% of </a:t>
            </a:r>
            <a:r>
              <a:rPr lang="hu-HU" sz="2400" dirty="0" err="1" smtClean="0"/>
              <a:t>the</a:t>
            </a:r>
            <a:r>
              <a:rPr lang="hu-HU" sz="2400" dirty="0" smtClean="0"/>
              <a:t> </a:t>
            </a:r>
            <a:r>
              <a:rPr lang="hu-HU" sz="2400" dirty="0" err="1" smtClean="0"/>
              <a:t>demanded</a:t>
            </a:r>
            <a:r>
              <a:rPr lang="hu-HU" sz="2400" dirty="0" smtClean="0"/>
              <a:t> sum.</a:t>
            </a:r>
          </a:p>
          <a:p>
            <a:pPr eaLnBrk="1" hangingPunct="1">
              <a:lnSpc>
                <a:spcPct val="90000"/>
              </a:lnSpc>
              <a:defRPr/>
            </a:pPr>
            <a:r>
              <a:rPr lang="hu-HU" sz="2400" dirty="0" smtClean="0"/>
              <a:t>The </a:t>
            </a:r>
            <a:r>
              <a:rPr lang="hu-HU" sz="2400" dirty="0" err="1" smtClean="0"/>
              <a:t>own</a:t>
            </a:r>
            <a:r>
              <a:rPr lang="hu-HU" sz="2400" dirty="0" smtClean="0"/>
              <a:t> </a:t>
            </a:r>
            <a:r>
              <a:rPr lang="hu-HU" sz="2400" dirty="0" err="1" smtClean="0"/>
              <a:t>contribution</a:t>
            </a:r>
            <a:r>
              <a:rPr lang="hu-HU" sz="2400" dirty="0" smtClean="0"/>
              <a:t> </a:t>
            </a:r>
            <a:r>
              <a:rPr lang="hu-HU" sz="2400" dirty="0" err="1" smtClean="0"/>
              <a:t>can</a:t>
            </a:r>
            <a:r>
              <a:rPr lang="hu-HU" sz="2400" dirty="0" smtClean="0"/>
              <a:t> be: </a:t>
            </a:r>
          </a:p>
          <a:p>
            <a:pPr lvl="1" eaLnBrk="1" hangingPunct="1">
              <a:lnSpc>
                <a:spcPct val="90000"/>
              </a:lnSpc>
              <a:defRPr/>
            </a:pPr>
            <a:r>
              <a:rPr lang="hu-HU" sz="2000" dirty="0" smtClean="0"/>
              <a:t>Cash </a:t>
            </a:r>
            <a:r>
              <a:rPr lang="hu-HU" sz="2000" dirty="0" err="1" smtClean="0"/>
              <a:t>or</a:t>
            </a:r>
            <a:r>
              <a:rPr lang="hu-HU" sz="2000" dirty="0" smtClean="0"/>
              <a:t> non-cash, </a:t>
            </a:r>
            <a:r>
              <a:rPr lang="hu-HU" sz="2000" dirty="0" err="1" smtClean="0"/>
              <a:t>provided</a:t>
            </a:r>
            <a:r>
              <a:rPr lang="hu-HU" sz="2000" dirty="0" smtClean="0"/>
              <a:t> </a:t>
            </a:r>
            <a:r>
              <a:rPr lang="hu-HU" sz="2000" dirty="0" err="1" smtClean="0"/>
              <a:t>from</a:t>
            </a:r>
            <a:r>
              <a:rPr lang="hu-HU" sz="2000" dirty="0" smtClean="0"/>
              <a:t> </a:t>
            </a:r>
            <a:r>
              <a:rPr lang="hu-HU" sz="2000" dirty="0" err="1" smtClean="0"/>
              <a:t>own</a:t>
            </a:r>
            <a:r>
              <a:rPr lang="hu-HU" sz="2000" dirty="0" smtClean="0"/>
              <a:t> </a:t>
            </a:r>
            <a:r>
              <a:rPr lang="hu-HU" sz="2000" dirty="0" err="1" smtClean="0"/>
              <a:t>recources</a:t>
            </a:r>
            <a:r>
              <a:rPr lang="hu-HU" sz="2000" dirty="0" smtClean="0"/>
              <a:t> (</a:t>
            </a:r>
            <a:r>
              <a:rPr lang="hu-HU" sz="2000" dirty="0" err="1" smtClean="0"/>
              <a:t>personal</a:t>
            </a:r>
            <a:r>
              <a:rPr lang="hu-HU" sz="2000" dirty="0" smtClean="0"/>
              <a:t> </a:t>
            </a:r>
            <a:r>
              <a:rPr lang="hu-HU" sz="2000" dirty="0" err="1" smtClean="0"/>
              <a:t>contribution</a:t>
            </a:r>
            <a:r>
              <a:rPr lang="hu-HU" sz="2000" dirty="0" smtClean="0"/>
              <a:t>– </a:t>
            </a:r>
            <a:r>
              <a:rPr lang="hu-HU" sz="2000" dirty="0" err="1" smtClean="0"/>
              <a:t>social</a:t>
            </a:r>
            <a:r>
              <a:rPr lang="hu-HU" sz="2000" dirty="0" smtClean="0"/>
              <a:t> </a:t>
            </a:r>
            <a:r>
              <a:rPr lang="hu-HU" sz="2000" dirty="0" err="1" smtClean="0"/>
              <a:t>work</a:t>
            </a:r>
            <a:r>
              <a:rPr lang="hu-HU" sz="2000" dirty="0" smtClean="0"/>
              <a:t>, </a:t>
            </a:r>
            <a:r>
              <a:rPr lang="hu-HU" sz="2000" dirty="0" err="1" smtClean="0"/>
              <a:t>ensurance</a:t>
            </a:r>
            <a:r>
              <a:rPr lang="hu-HU" sz="2000" dirty="0" smtClean="0"/>
              <a:t> of </a:t>
            </a:r>
            <a:r>
              <a:rPr lang="hu-HU" sz="2000" dirty="0" err="1" smtClean="0"/>
              <a:t>the</a:t>
            </a:r>
            <a:r>
              <a:rPr lang="hu-HU" sz="2000" dirty="0" smtClean="0"/>
              <a:t> </a:t>
            </a:r>
            <a:r>
              <a:rPr lang="hu-HU" sz="2000" dirty="0" err="1" smtClean="0"/>
              <a:t>conditions</a:t>
            </a:r>
            <a:r>
              <a:rPr lang="hu-HU" sz="2000" dirty="0" smtClean="0"/>
              <a:t> </a:t>
            </a:r>
            <a:r>
              <a:rPr lang="hu-HU" sz="2000" dirty="0" err="1" smtClean="0"/>
              <a:t>or</a:t>
            </a:r>
            <a:r>
              <a:rPr lang="hu-HU" sz="2000" dirty="0" smtClean="0"/>
              <a:t> </a:t>
            </a:r>
            <a:r>
              <a:rPr lang="hu-HU" sz="2000" dirty="0" err="1" smtClean="0"/>
              <a:t>services</a:t>
            </a:r>
            <a:r>
              <a:rPr lang="hu-HU" sz="2000" dirty="0" smtClean="0"/>
              <a:t>)</a:t>
            </a:r>
          </a:p>
          <a:p>
            <a:pPr lvl="1" eaLnBrk="1" hangingPunct="1">
              <a:lnSpc>
                <a:spcPct val="90000"/>
              </a:lnSpc>
              <a:defRPr/>
            </a:pPr>
            <a:r>
              <a:rPr lang="hu-HU" sz="2000" dirty="0" smtClean="0"/>
              <a:t>The </a:t>
            </a:r>
            <a:r>
              <a:rPr lang="hu-HU" sz="2000" dirty="0" err="1" smtClean="0"/>
              <a:t>own</a:t>
            </a:r>
            <a:r>
              <a:rPr lang="hu-HU" sz="2000" dirty="0" smtClean="0"/>
              <a:t> </a:t>
            </a:r>
            <a:r>
              <a:rPr lang="hu-HU" sz="2000" dirty="0" err="1" smtClean="0"/>
              <a:t>contribution</a:t>
            </a:r>
            <a:r>
              <a:rPr lang="hu-HU" sz="2000" dirty="0" smtClean="0"/>
              <a:t> </a:t>
            </a:r>
            <a:r>
              <a:rPr lang="hu-HU" sz="2000" dirty="0" err="1" smtClean="0"/>
              <a:t>can</a:t>
            </a:r>
            <a:r>
              <a:rPr lang="hu-HU" sz="2000" dirty="0" smtClean="0"/>
              <a:t> NOT </a:t>
            </a:r>
            <a:r>
              <a:rPr lang="hu-HU" sz="2000" dirty="0" err="1" smtClean="0"/>
              <a:t>come</a:t>
            </a:r>
            <a:r>
              <a:rPr lang="hu-HU" sz="2000" dirty="0" smtClean="0"/>
              <a:t> </a:t>
            </a:r>
            <a:r>
              <a:rPr lang="hu-HU" sz="2000" dirty="0" err="1" smtClean="0"/>
              <a:t>from</a:t>
            </a:r>
            <a:r>
              <a:rPr lang="hu-HU" sz="2000" dirty="0" smtClean="0"/>
              <a:t> </a:t>
            </a:r>
            <a:r>
              <a:rPr lang="hu-HU" sz="2000" dirty="0" err="1" smtClean="0"/>
              <a:t>support</a:t>
            </a:r>
            <a:r>
              <a:rPr lang="hu-HU" sz="2000" dirty="0" smtClean="0"/>
              <a:t> </a:t>
            </a:r>
            <a:r>
              <a:rPr lang="hu-HU" sz="2000" dirty="0" err="1" smtClean="0"/>
              <a:t>granted</a:t>
            </a:r>
            <a:r>
              <a:rPr lang="hu-HU" sz="2000" dirty="0" smtClean="0"/>
              <a:t> </a:t>
            </a:r>
            <a:r>
              <a:rPr lang="hu-HU" sz="2000" dirty="0" err="1" smtClean="0"/>
              <a:t>by</a:t>
            </a:r>
            <a:r>
              <a:rPr lang="hu-HU" sz="2000" dirty="0" smtClean="0"/>
              <a:t> </a:t>
            </a:r>
            <a:r>
              <a:rPr lang="hu-HU" sz="2000" dirty="0" err="1" smtClean="0"/>
              <a:t>other</a:t>
            </a:r>
            <a:r>
              <a:rPr lang="hu-HU" sz="2000" dirty="0" smtClean="0"/>
              <a:t> </a:t>
            </a:r>
            <a:r>
              <a:rPr lang="hu-HU" sz="2000" dirty="0" err="1" smtClean="0"/>
              <a:t>supporters</a:t>
            </a:r>
            <a:r>
              <a:rPr lang="hu-HU" sz="2000" dirty="0" smtClean="0"/>
              <a:t>!</a:t>
            </a:r>
          </a:p>
          <a:p>
            <a:pPr lvl="1" eaLnBrk="1" hangingPunct="1">
              <a:lnSpc>
                <a:spcPct val="90000"/>
              </a:lnSpc>
              <a:defRPr/>
            </a:pPr>
            <a:r>
              <a:rPr lang="hu-HU" sz="2000" dirty="0" err="1" smtClean="0"/>
              <a:t>At</a:t>
            </a:r>
            <a:r>
              <a:rPr lang="hu-HU" sz="2000" dirty="0" smtClean="0"/>
              <a:t> </a:t>
            </a:r>
            <a:r>
              <a:rPr lang="hu-HU" sz="2000" dirty="0" err="1" smtClean="0"/>
              <a:t>the</a:t>
            </a:r>
            <a:r>
              <a:rPr lang="hu-HU" sz="2000" dirty="0" smtClean="0"/>
              <a:t> </a:t>
            </a:r>
            <a:r>
              <a:rPr lang="hu-HU" sz="2000" dirty="0" err="1" smtClean="0"/>
              <a:t>realisation</a:t>
            </a:r>
            <a:r>
              <a:rPr lang="hu-HU" sz="2000" dirty="0" smtClean="0"/>
              <a:t> of </a:t>
            </a:r>
            <a:r>
              <a:rPr lang="hu-HU" sz="2000" dirty="0" err="1" smtClean="0"/>
              <a:t>the</a:t>
            </a:r>
            <a:r>
              <a:rPr lang="hu-HU" sz="2000" dirty="0" smtClean="0"/>
              <a:t> </a:t>
            </a:r>
            <a:r>
              <a:rPr lang="hu-HU" sz="2000" dirty="0" err="1" smtClean="0"/>
              <a:t>contract</a:t>
            </a:r>
            <a:r>
              <a:rPr lang="hu-HU" sz="2000" dirty="0" smtClean="0"/>
              <a:t> </a:t>
            </a:r>
            <a:r>
              <a:rPr lang="hu-HU" sz="2000" dirty="0" err="1" smtClean="0"/>
              <a:t>we</a:t>
            </a:r>
            <a:r>
              <a:rPr lang="hu-HU" sz="2000" dirty="0" smtClean="0"/>
              <a:t> </a:t>
            </a:r>
            <a:r>
              <a:rPr lang="hu-HU" sz="2000" dirty="0" err="1" smtClean="0"/>
              <a:t>have</a:t>
            </a:r>
            <a:r>
              <a:rPr lang="hu-HU" sz="2000" dirty="0" smtClean="0"/>
              <a:t> </a:t>
            </a:r>
            <a:r>
              <a:rPr lang="hu-HU" sz="2000" dirty="0" err="1" smtClean="0"/>
              <a:t>to</a:t>
            </a:r>
            <a:r>
              <a:rPr lang="hu-HU" sz="2000" dirty="0" smtClean="0"/>
              <a:t> </a:t>
            </a:r>
            <a:r>
              <a:rPr lang="hu-HU" sz="2000" dirty="0" err="1" smtClean="0"/>
              <a:t>make</a:t>
            </a:r>
            <a:r>
              <a:rPr lang="hu-HU" sz="2000" dirty="0" smtClean="0"/>
              <a:t> a </a:t>
            </a:r>
            <a:r>
              <a:rPr lang="hu-HU" sz="2000" dirty="0" err="1" smtClean="0"/>
              <a:t>statement</a:t>
            </a:r>
            <a:r>
              <a:rPr lang="hu-HU" sz="2000" dirty="0" smtClean="0"/>
              <a:t> </a:t>
            </a:r>
            <a:r>
              <a:rPr lang="hu-HU" sz="2000" dirty="0" err="1" smtClean="0"/>
              <a:t>about</a:t>
            </a:r>
            <a:r>
              <a:rPr lang="hu-HU" sz="2000" dirty="0" smtClean="0"/>
              <a:t> </a:t>
            </a:r>
            <a:r>
              <a:rPr lang="hu-HU" sz="2000" dirty="0" err="1" smtClean="0"/>
              <a:t>the</a:t>
            </a:r>
            <a:r>
              <a:rPr lang="hu-HU" sz="2000" dirty="0" smtClean="0"/>
              <a:t> </a:t>
            </a:r>
            <a:r>
              <a:rPr lang="hu-HU" sz="2000" dirty="0" err="1" smtClean="0"/>
              <a:t>available</a:t>
            </a:r>
            <a:r>
              <a:rPr lang="hu-HU" sz="2000" dirty="0" smtClean="0"/>
              <a:t> </a:t>
            </a:r>
            <a:r>
              <a:rPr lang="hu-HU" sz="2000" dirty="0" err="1" smtClean="0"/>
              <a:t>own</a:t>
            </a:r>
            <a:r>
              <a:rPr lang="hu-HU" sz="2000" dirty="0" smtClean="0"/>
              <a:t> </a:t>
            </a:r>
            <a:r>
              <a:rPr lang="hu-HU" sz="2000" dirty="0" err="1" smtClean="0"/>
              <a:t>contribution</a:t>
            </a:r>
            <a:r>
              <a:rPr lang="hu-HU" sz="2000" dirty="0" smtClean="0"/>
              <a:t> </a:t>
            </a:r>
            <a:r>
              <a:rPr lang="hu-HU" sz="2000" dirty="0" err="1" smtClean="0"/>
              <a:t>in</a:t>
            </a:r>
            <a:r>
              <a:rPr lang="hu-HU" sz="2000" dirty="0" smtClean="0"/>
              <a:t> cash and </a:t>
            </a:r>
            <a:r>
              <a:rPr lang="hu-HU" sz="2000" dirty="0" err="1" smtClean="0"/>
              <a:t>attest</a:t>
            </a:r>
            <a:r>
              <a:rPr lang="hu-HU" sz="2000" dirty="0" smtClean="0"/>
              <a:t> </a:t>
            </a:r>
            <a:r>
              <a:rPr lang="hu-HU" sz="2000" dirty="0" err="1" smtClean="0"/>
              <a:t>its</a:t>
            </a:r>
            <a:r>
              <a:rPr lang="hu-HU" sz="2000" dirty="0" smtClean="0"/>
              <a:t> </a:t>
            </a:r>
            <a:r>
              <a:rPr lang="hu-HU" sz="2000" dirty="0" err="1" smtClean="0"/>
              <a:t>availability</a:t>
            </a:r>
            <a:r>
              <a:rPr lang="hu-HU" sz="2000" dirty="0" smtClean="0"/>
              <a:t>. </a:t>
            </a:r>
            <a:r>
              <a:rPr lang="hu-HU" sz="2000" dirty="0" err="1" smtClean="0"/>
              <a:t>Furthermore</a:t>
            </a:r>
            <a:r>
              <a:rPr lang="hu-HU" sz="2000" dirty="0" smtClean="0"/>
              <a:t>: </a:t>
            </a:r>
            <a:r>
              <a:rPr lang="hu-HU" sz="2000" dirty="0" err="1" smtClean="0"/>
              <a:t>due</a:t>
            </a:r>
            <a:r>
              <a:rPr lang="hu-HU" sz="2000" dirty="0" smtClean="0"/>
              <a:t> </a:t>
            </a:r>
            <a:r>
              <a:rPr lang="hu-HU" sz="2000" dirty="0" err="1" smtClean="0"/>
              <a:t>to</a:t>
            </a:r>
            <a:r>
              <a:rPr lang="hu-HU" sz="2000" dirty="0" smtClean="0"/>
              <a:t> </a:t>
            </a:r>
            <a:r>
              <a:rPr lang="hu-HU" sz="2000" dirty="0" err="1" smtClean="0"/>
              <a:t>reporting</a:t>
            </a:r>
            <a:r>
              <a:rPr lang="hu-HU" sz="2000" dirty="0" smtClean="0"/>
              <a:t> </a:t>
            </a:r>
            <a:r>
              <a:rPr lang="hu-HU" sz="2000" dirty="0" err="1" smtClean="0"/>
              <a:t>obligation</a:t>
            </a:r>
            <a:r>
              <a:rPr lang="hu-HU" sz="2000" dirty="0" smtClean="0"/>
              <a:t> </a:t>
            </a:r>
            <a:r>
              <a:rPr lang="hu-HU" sz="2000" dirty="0" err="1" smtClean="0"/>
              <a:t>we</a:t>
            </a:r>
            <a:r>
              <a:rPr lang="hu-HU" sz="2000" dirty="0" smtClean="0"/>
              <a:t> </a:t>
            </a:r>
            <a:r>
              <a:rPr lang="hu-HU" sz="2000" dirty="0" err="1" smtClean="0"/>
              <a:t>should</a:t>
            </a:r>
            <a:r>
              <a:rPr lang="hu-HU" sz="2000" dirty="0" smtClean="0"/>
              <a:t> account </a:t>
            </a:r>
            <a:r>
              <a:rPr lang="hu-HU" sz="2000" dirty="0" err="1" smtClean="0"/>
              <a:t>for</a:t>
            </a:r>
            <a:r>
              <a:rPr lang="hu-HU" sz="2000" dirty="0" smtClean="0"/>
              <a:t> </a:t>
            </a:r>
            <a:r>
              <a:rPr lang="hu-HU" sz="2000" dirty="0" err="1" smtClean="0"/>
              <a:t>it</a:t>
            </a:r>
            <a:r>
              <a:rPr lang="hu-HU" sz="2000" dirty="0" smtClean="0"/>
              <a:t>.</a:t>
            </a:r>
          </a:p>
          <a:p>
            <a:pPr lvl="1" eaLnBrk="1" hangingPunct="1">
              <a:lnSpc>
                <a:spcPct val="90000"/>
              </a:lnSpc>
              <a:defRPr/>
            </a:pPr>
            <a:endParaRPr lang="hu-HU"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hu-HU" sz="4000" dirty="0" err="1" smtClean="0"/>
              <a:t>Calculating</a:t>
            </a:r>
            <a:r>
              <a:rPr lang="hu-HU" sz="4000" dirty="0" smtClean="0"/>
              <a:t> </a:t>
            </a:r>
            <a:r>
              <a:rPr lang="hu-HU" sz="4000" dirty="0" err="1" smtClean="0"/>
              <a:t>the</a:t>
            </a:r>
            <a:r>
              <a:rPr lang="hu-HU" sz="4000" dirty="0" smtClean="0"/>
              <a:t> </a:t>
            </a:r>
            <a:r>
              <a:rPr lang="hu-HU" sz="4000" dirty="0" err="1" smtClean="0"/>
              <a:t>available</a:t>
            </a:r>
            <a:r>
              <a:rPr lang="hu-HU" sz="4000" dirty="0" smtClean="0"/>
              <a:t> </a:t>
            </a:r>
            <a:r>
              <a:rPr lang="hu-HU" sz="4000" dirty="0" err="1" smtClean="0"/>
              <a:t>assistance</a:t>
            </a:r>
            <a:r>
              <a:rPr lang="hu-HU" sz="4000" dirty="0" smtClean="0"/>
              <a:t> </a:t>
            </a:r>
            <a:r>
              <a:rPr lang="hu-HU" sz="4000" dirty="0" err="1" smtClean="0"/>
              <a:t>in</a:t>
            </a:r>
            <a:r>
              <a:rPr lang="hu-HU" sz="4000" dirty="0" smtClean="0"/>
              <a:t> </a:t>
            </a:r>
            <a:r>
              <a:rPr lang="hu-HU" sz="4000" dirty="0" err="1" smtClean="0"/>
              <a:t>operational</a:t>
            </a:r>
            <a:r>
              <a:rPr lang="hu-HU" sz="4000" dirty="0" smtClean="0"/>
              <a:t> </a:t>
            </a:r>
            <a:r>
              <a:rPr lang="hu-HU" sz="4000" dirty="0" err="1" smtClean="0"/>
              <a:t>tenders</a:t>
            </a:r>
            <a:endParaRPr lang="hu-HU" sz="4000" dirty="0" smtClean="0"/>
          </a:p>
        </p:txBody>
      </p:sp>
      <p:sp>
        <p:nvSpPr>
          <p:cNvPr id="24579" name="Rectangle 3"/>
          <p:cNvSpPr>
            <a:spLocks noGrp="1" noChangeArrowheads="1"/>
          </p:cNvSpPr>
          <p:nvPr>
            <p:ph type="body" idx="1"/>
          </p:nvPr>
        </p:nvSpPr>
        <p:spPr>
          <a:xfrm>
            <a:off x="468313" y="1484313"/>
            <a:ext cx="8229600" cy="4530725"/>
          </a:xfrm>
        </p:spPr>
        <p:txBody>
          <a:bodyPr/>
          <a:lstStyle/>
          <a:p>
            <a:pPr eaLnBrk="1" hangingPunct="1">
              <a:defRPr/>
            </a:pPr>
            <a:r>
              <a:rPr lang="hu-HU" sz="2800" dirty="0" err="1" smtClean="0">
                <a:solidFill>
                  <a:srgbClr val="FF0066"/>
                </a:solidFill>
              </a:rPr>
              <a:t>In</a:t>
            </a:r>
            <a:r>
              <a:rPr lang="hu-HU" sz="2800" dirty="0" smtClean="0">
                <a:solidFill>
                  <a:srgbClr val="FF0066"/>
                </a:solidFill>
              </a:rPr>
              <a:t> 2011 </a:t>
            </a:r>
            <a:r>
              <a:rPr lang="hu-HU" sz="2800" dirty="0" err="1" smtClean="0">
                <a:solidFill>
                  <a:srgbClr val="FF0066"/>
                </a:solidFill>
              </a:rPr>
              <a:t>the</a:t>
            </a:r>
            <a:r>
              <a:rPr lang="hu-HU" sz="2800" dirty="0" smtClean="0">
                <a:solidFill>
                  <a:srgbClr val="FF0066"/>
                </a:solidFill>
              </a:rPr>
              <a:t> </a:t>
            </a:r>
            <a:r>
              <a:rPr lang="hu-HU" sz="2800" dirty="0" err="1" smtClean="0">
                <a:solidFill>
                  <a:srgbClr val="FF0066"/>
                </a:solidFill>
              </a:rPr>
              <a:t>following</a:t>
            </a:r>
            <a:r>
              <a:rPr lang="hu-HU" sz="2800" dirty="0" smtClean="0">
                <a:solidFill>
                  <a:srgbClr val="FF0066"/>
                </a:solidFill>
              </a:rPr>
              <a:t> </a:t>
            </a:r>
            <a:r>
              <a:rPr lang="hu-HU" sz="2800" dirty="0" err="1" smtClean="0">
                <a:solidFill>
                  <a:srgbClr val="FF0066"/>
                </a:solidFill>
              </a:rPr>
              <a:t>band-system</a:t>
            </a:r>
            <a:r>
              <a:rPr lang="hu-HU" sz="2800" dirty="0" smtClean="0">
                <a:solidFill>
                  <a:srgbClr val="FF0066"/>
                </a:solidFill>
              </a:rPr>
              <a:t> is </a:t>
            </a:r>
            <a:r>
              <a:rPr lang="hu-HU" sz="2800" dirty="0" err="1" smtClean="0">
                <a:solidFill>
                  <a:srgbClr val="FF0066"/>
                </a:solidFill>
              </a:rPr>
              <a:t>valid</a:t>
            </a:r>
            <a:r>
              <a:rPr lang="hu-HU" sz="2800" dirty="0" smtClean="0">
                <a:solidFill>
                  <a:srgbClr val="FF0066"/>
                </a:solidFill>
              </a:rPr>
              <a:t>:</a:t>
            </a:r>
            <a:endParaRPr lang="hu-HU" sz="2800" dirty="0" smtClean="0"/>
          </a:p>
          <a:p>
            <a:pPr lvl="1" eaLnBrk="1" hangingPunct="1">
              <a:defRPr/>
            </a:pPr>
            <a:endParaRPr lang="hu-HU" dirty="0" smtClean="0"/>
          </a:p>
        </p:txBody>
      </p:sp>
      <p:graphicFrame>
        <p:nvGraphicFramePr>
          <p:cNvPr id="5" name="Táblázat 4"/>
          <p:cNvGraphicFramePr>
            <a:graphicFrameLocks noGrp="1"/>
          </p:cNvGraphicFramePr>
          <p:nvPr/>
        </p:nvGraphicFramePr>
        <p:xfrm>
          <a:off x="468313" y="2543175"/>
          <a:ext cx="8424861" cy="4146560"/>
        </p:xfrm>
        <a:graphic>
          <a:graphicData uri="http://schemas.openxmlformats.org/drawingml/2006/table">
            <a:tbl>
              <a:tblPr firstRow="1" bandRow="1">
                <a:tableStyleId>{5940675A-B579-460E-94D1-54222C63F5DA}</a:tableStyleId>
              </a:tblPr>
              <a:tblGrid>
                <a:gridCol w="2232228"/>
                <a:gridCol w="3024309"/>
                <a:gridCol w="3168324"/>
              </a:tblGrid>
              <a:tr h="763280">
                <a:tc>
                  <a:txBody>
                    <a:bodyPr/>
                    <a:lstStyle/>
                    <a:p>
                      <a:pPr algn="ctr"/>
                      <a:r>
                        <a:rPr kumimoji="0" lang="hu-HU"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Bands</a:t>
                      </a:r>
                      <a:endParaRPr lang="hu-HU" sz="1800" b="1" dirty="0"/>
                    </a:p>
                  </a:txBody>
                  <a:tcPr marL="91439" marR="9143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Annual</a:t>
                      </a:r>
                      <a:r>
                        <a:rPr kumimoji="0" lang="hu-HU"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hu-HU"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adjusted</a:t>
                      </a:r>
                      <a:r>
                        <a:rPr kumimoji="0" lang="hu-HU"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hu-HU"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costs</a:t>
                      </a:r>
                      <a:endParaRPr kumimoji="0" lang="hu-HU"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marL="91439" marR="9143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Available</a:t>
                      </a:r>
                      <a:r>
                        <a:rPr kumimoji="0" lang="hu-HU"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hu-HU"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assistance</a:t>
                      </a:r>
                      <a:r>
                        <a:rPr kumimoji="0" lang="hu-HU"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hu-HU"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max</a:t>
                      </a:r>
                      <a:r>
                        <a:rPr kumimoji="0" lang="hu-HU"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a:t>
                      </a:r>
                    </a:p>
                  </a:txBody>
                  <a:tcPr marL="91439" marR="91439" anchor="ctr"/>
                </a:tc>
              </a:tr>
              <a:tr h="365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1.band</a:t>
                      </a:r>
                    </a:p>
                  </a:txBody>
                  <a:tcPr marL="91439" marR="9143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0- 500,000 HUF</a:t>
                      </a:r>
                    </a:p>
                  </a:txBody>
                  <a:tcPr marL="91439" marR="9143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300,000 HUF</a:t>
                      </a:r>
                    </a:p>
                  </a:txBody>
                  <a:tcPr marL="91439" marR="91439" anchor="ctr"/>
                </a:tc>
              </a:tr>
              <a:tr h="9143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2.band</a:t>
                      </a:r>
                    </a:p>
                    <a:p>
                      <a:pPr algn="ctr"/>
                      <a:endParaRPr lang="hu-HU" sz="1800" dirty="0"/>
                    </a:p>
                  </a:txBody>
                  <a:tcPr marL="91439" marR="9143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500,001 – 3 M HUF</a:t>
                      </a:r>
                    </a:p>
                    <a:p>
                      <a:pPr algn="ctr"/>
                      <a:endParaRPr lang="hu-HU" sz="1800" dirty="0"/>
                    </a:p>
                  </a:txBody>
                  <a:tcPr marL="91439" marR="9143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300,000 HUF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+ 16% of </a:t>
                      </a:r>
                      <a:r>
                        <a:rPr kumimoji="0" lang="hu-HU" sz="1800" b="0"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the</a:t>
                      </a: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sum </a:t>
                      </a:r>
                      <a:r>
                        <a:rPr kumimoji="0" lang="hu-HU" sz="1800" b="0"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above</a:t>
                      </a: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500,000 HUF</a:t>
                      </a:r>
                    </a:p>
                  </a:txBody>
                  <a:tcPr marL="91439" marR="91439" anchor="ctr"/>
                </a:tc>
              </a:tr>
              <a:tr h="9143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3.band</a:t>
                      </a:r>
                    </a:p>
                    <a:p>
                      <a:pPr algn="ctr"/>
                      <a:endParaRPr lang="hu-HU" sz="1800" dirty="0"/>
                    </a:p>
                  </a:txBody>
                  <a:tcPr marL="91439" marR="9143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3,000,001 – 10 M HUF</a:t>
                      </a:r>
                    </a:p>
                  </a:txBody>
                  <a:tcPr marL="91439" marR="9143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700,000 HUF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+ 15% of </a:t>
                      </a:r>
                      <a:r>
                        <a:rPr kumimoji="0" lang="hu-HU" sz="1800" b="0"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the</a:t>
                      </a: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sum </a:t>
                      </a:r>
                      <a:r>
                        <a:rPr kumimoji="0" lang="hu-HU" sz="1800" b="0"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above</a:t>
                      </a: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3 M HUF</a:t>
                      </a:r>
                    </a:p>
                  </a:txBody>
                  <a:tcPr marL="91439" marR="91439" anchor="ctr"/>
                </a:tc>
              </a:tr>
              <a:tr h="11887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4.band</a:t>
                      </a:r>
                    </a:p>
                    <a:p>
                      <a:pPr algn="ctr"/>
                      <a:endParaRPr lang="hu-HU" sz="1800" dirty="0"/>
                    </a:p>
                  </a:txBody>
                  <a:tcPr marL="91439" marR="9143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10,000,001 HUF -</a:t>
                      </a:r>
                    </a:p>
                    <a:p>
                      <a:pPr algn="ctr"/>
                      <a:endParaRPr lang="hu-HU" sz="1800" dirty="0"/>
                    </a:p>
                  </a:txBody>
                  <a:tcPr marL="91439" marR="9143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1,750 M HUF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+ 12% of </a:t>
                      </a:r>
                      <a:r>
                        <a:rPr kumimoji="0" lang="hu-HU" sz="1800" b="0"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the</a:t>
                      </a: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sum </a:t>
                      </a:r>
                      <a:r>
                        <a:rPr kumimoji="0" lang="hu-HU" sz="1800" b="0"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above</a:t>
                      </a: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10 M HUF,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800" b="0"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max</a:t>
                      </a: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3 M HUF</a:t>
                      </a:r>
                    </a:p>
                  </a:txBody>
                  <a:tcPr marL="91439" marR="91439"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Üvegtáblák">
  <a:themeElements>
    <a:clrScheme name="Üvegtáblák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Üvegtáblák">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Üvegtáblák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Üvegtáblák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Üvegtáblák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Üvegtáblák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Üvegtáblák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Üvegtáblák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Üvegtáblák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Üvegtáblák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zikla">
  <a:themeElements>
    <a:clrScheme name="Szikla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Szikla">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zikla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Szikla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Szikla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Szikla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Szikla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Szikla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Szikla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Réteges">
  <a:themeElements>
    <a:clrScheme name="Rétege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Rétege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étege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Rétege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Rétege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Rétege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Rétege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Rétege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Rétege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Rétege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Rétege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Rétege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Juharlevél">
  <a:themeElements>
    <a:clrScheme name="Juharlevél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Juharlevé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uharlevél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Juharlevél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Juharlevél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Juharlevél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Juharlevél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Juharlevél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Juharlevél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Juharlevél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Juharlevél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Hegycsúcsok">
  <a:themeElements>
    <a:clrScheme name="Hegycsúcsok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Hegycsúcso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egycsúcsok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Hegycsúcsok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Hegycsúcsok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Hegycsúcsok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Hegycsúcsok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Hegycsúcsok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Hegycsúcsok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Hegycsúcsok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Hegycsúcsok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Csapatszellem">
  <a:themeElements>
    <a:clrScheme name="Csapatszellem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Csapatszelle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sapatszellem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Csapatszellem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Csapatszellem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Csapatszellem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Csapatszellem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Csapatszellem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Csapatszellem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Csapatszellem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Csapatszellem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Kimonó">
  <a:themeElements>
    <a:clrScheme name="Kimonó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ó">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imonó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ó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ó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ó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ó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ó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ó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ó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Mérleg">
  <a:themeElements>
    <a:clrScheme name="Mérleg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Mérleg">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érleg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Mérleg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Mérleg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Mérleg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érleg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Mérleg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Mérleg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Mérleg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Mérleg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1359</TotalTime>
  <Words>1941</Words>
  <Application>Microsoft Office PowerPoint</Application>
  <PresentationFormat>On-screen Show (4:3)</PresentationFormat>
  <Paragraphs>174</Paragraphs>
  <Slides>30</Slides>
  <Notes>30</Notes>
  <HiddenSlides>0</HiddenSlides>
  <MMClips>0</MMClips>
  <ScaleCrop>false</ScaleCrop>
  <HeadingPairs>
    <vt:vector size="6" baseType="variant">
      <vt:variant>
        <vt:lpstr>Fonts Used</vt:lpstr>
      </vt:variant>
      <vt:variant>
        <vt:i4>8</vt:i4>
      </vt:variant>
      <vt:variant>
        <vt:lpstr>Theme</vt:lpstr>
      </vt:variant>
      <vt:variant>
        <vt:i4>8</vt:i4>
      </vt:variant>
      <vt:variant>
        <vt:lpstr>Slide Titles</vt:lpstr>
      </vt:variant>
      <vt:variant>
        <vt:i4>30</vt:i4>
      </vt:variant>
    </vt:vector>
  </HeadingPairs>
  <TitlesOfParts>
    <vt:vector size="46" baseType="lpstr">
      <vt:lpstr>Arial</vt:lpstr>
      <vt:lpstr>Arial Black</vt:lpstr>
      <vt:lpstr>Wingdings</vt:lpstr>
      <vt:lpstr>Calibri</vt:lpstr>
      <vt:lpstr>Verdana</vt:lpstr>
      <vt:lpstr>Times New Roman</vt:lpstr>
      <vt:lpstr>Garamond</vt:lpstr>
      <vt:lpstr>Tahoma</vt:lpstr>
      <vt:lpstr>Üvegtáblák</vt:lpstr>
      <vt:lpstr>Szikla</vt:lpstr>
      <vt:lpstr>Réteges</vt:lpstr>
      <vt:lpstr>Juharlevél</vt:lpstr>
      <vt:lpstr>Hegycsúcsok</vt:lpstr>
      <vt:lpstr>Csapatszellem</vt:lpstr>
      <vt:lpstr>Kimonó</vt:lpstr>
      <vt:lpstr>Mérleg</vt:lpstr>
      <vt:lpstr>NCF Tenders 2011</vt:lpstr>
      <vt:lpstr>In general</vt:lpstr>
      <vt:lpstr>Slide 3</vt:lpstr>
      <vt:lpstr>Slide 4</vt:lpstr>
      <vt:lpstr>Slide 5</vt:lpstr>
      <vt:lpstr>The calling for tender</vt:lpstr>
      <vt:lpstr>NCF South Great Plain Regional Kollégium‘s calling for tender</vt:lpstr>
      <vt:lpstr>Attention!</vt:lpstr>
      <vt:lpstr>Calculating the available assistance in operational tenders</vt:lpstr>
      <vt:lpstr>Slide 10</vt:lpstr>
      <vt:lpstr>If we have the the data of the previous year’s adjusted costs</vt:lpstr>
      <vt:lpstr>Slide 12</vt:lpstr>
      <vt:lpstr>Slide 13</vt:lpstr>
      <vt:lpstr>Supportable expences</vt:lpstr>
      <vt:lpstr>Slide 15</vt:lpstr>
      <vt:lpstr>Slide 16</vt:lpstr>
      <vt:lpstr>Non-eligible costs</vt:lpstr>
      <vt:lpstr>Slide 18</vt:lpstr>
      <vt:lpstr>Expenses</vt:lpstr>
      <vt:lpstr>Slide 20</vt:lpstr>
      <vt:lpstr>Divergence from the planed budget</vt:lpstr>
      <vt:lpstr>In our example (HUF):</vt:lpstr>
      <vt:lpstr>Slide 23</vt:lpstr>
      <vt:lpstr>In case of professional tenders</vt:lpstr>
      <vt:lpstr>Slide 25</vt:lpstr>
      <vt:lpstr>Report on public benefit activity</vt:lpstr>
      <vt:lpstr>Substantive elements:</vt:lpstr>
      <vt:lpstr>The monitoring of the assistance’s utilization</vt:lpstr>
      <vt:lpstr>Financial report – change!</vt:lpstr>
      <vt:lpstr>Slide 30</vt:lpstr>
    </vt:vector>
  </TitlesOfParts>
  <Company>xy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NCA Pályázatok 2011</dc:title>
  <dc:creator>xy</dc:creator>
  <cp:lastModifiedBy>fouche</cp:lastModifiedBy>
  <cp:revision>125</cp:revision>
  <dcterms:created xsi:type="dcterms:W3CDTF">2011-01-08T16:29:03Z</dcterms:created>
  <dcterms:modified xsi:type="dcterms:W3CDTF">2012-06-18T16:31:10Z</dcterms:modified>
</cp:coreProperties>
</file>